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975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384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717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560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52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917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1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012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90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228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368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DD56-F824-4916-A306-73994AD092D1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698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265AA3-B08B-4876-8005-A9759C469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B886C-B5ED-48DA-9296-62694918A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373743" y="2726878"/>
            <a:ext cx="6528986" cy="9271416"/>
          </a:xfrm>
        </p:spPr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2A74E5-2A27-4C0A-A930-C1A4CD4AED98}"/>
              </a:ext>
            </a:extLst>
          </p:cNvPr>
          <p:cNvSpPr txBox="1"/>
          <p:nvPr/>
        </p:nvSpPr>
        <p:spPr>
          <a:xfrm>
            <a:off x="5578982" y="6037871"/>
            <a:ext cx="1010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League Spartan" panose="00000800000000000000" pitchFamily="50" charset="0"/>
              </a:rPr>
              <a:t>YOUR CHANNEL NAME</a:t>
            </a:r>
            <a:endParaRPr lang="en-ID" sz="6000" dirty="0">
              <a:solidFill>
                <a:schemeClr val="bg1"/>
              </a:solidFill>
              <a:latin typeface="League Spartan" panose="00000800000000000000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E57EA6-59C4-47F1-AA6D-F71C6E810804}"/>
              </a:ext>
            </a:extLst>
          </p:cNvPr>
          <p:cNvSpPr txBox="1"/>
          <p:nvPr/>
        </p:nvSpPr>
        <p:spPr>
          <a:xfrm>
            <a:off x="6296828" y="7281122"/>
            <a:ext cx="866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League Spartan" panose="00000800000000000000" pitchFamily="50" charset="0"/>
              </a:rPr>
              <a:t>YOUR CHANNEL TAGLINE</a:t>
            </a:r>
            <a:endParaRPr lang="en-ID" sz="3600" dirty="0">
              <a:latin typeface="League Spartan" panose="00000800000000000000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2A614C-B03D-4B84-8F7A-7D9D8DC22EDA}"/>
              </a:ext>
            </a:extLst>
          </p:cNvPr>
          <p:cNvSpPr txBox="1"/>
          <p:nvPr/>
        </p:nvSpPr>
        <p:spPr>
          <a:xfrm>
            <a:off x="-1387266" y="9155841"/>
            <a:ext cx="866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League Spartan" panose="00000800000000000000" pitchFamily="50" charset="0"/>
              </a:rPr>
              <a:t>PLEASE SUBSCRIBE</a:t>
            </a:r>
            <a:endParaRPr lang="en-ID" sz="3200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7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League Spartan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5</cp:revision>
  <dcterms:created xsi:type="dcterms:W3CDTF">2020-08-03T03:51:57Z</dcterms:created>
  <dcterms:modified xsi:type="dcterms:W3CDTF">2020-08-03T04:33:46Z</dcterms:modified>
</cp:coreProperties>
</file>