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25/08/2020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597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25/08/2020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521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25/08/2020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500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25/08/2020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950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25/08/2020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99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25/08/2020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080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25/08/2020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138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25/08/2020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428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25/08/2020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833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25/08/2020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639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C14D-240E-48D6-8A42-CF39B8B84BDF}" type="datetimeFigureOut">
              <a:rPr lang="en-ID" smtClean="0"/>
              <a:t>25/08/2020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226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BC14D-240E-48D6-8A42-CF39B8B84BDF}" type="datetimeFigureOut">
              <a:rPr lang="en-ID" smtClean="0"/>
              <a:t>25/08/2020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77F67-BB54-4820-837C-62EB598283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692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225EB3-C00C-4A93-A3EE-10FF15A9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24380952" cy="13714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60D5F-461C-42E9-B5F2-71C116B20AD5}"/>
              </a:ext>
            </a:extLst>
          </p:cNvPr>
          <p:cNvSpPr txBox="1"/>
          <p:nvPr/>
        </p:nvSpPr>
        <p:spPr>
          <a:xfrm>
            <a:off x="4558146" y="5529218"/>
            <a:ext cx="1493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Komika Jam" panose="02000504030000020004" pitchFamily="2" charset="0"/>
              </a:rPr>
              <a:t>YOUR CHANNEL NAME</a:t>
            </a:r>
            <a:endParaRPr lang="en-ID" sz="8000" dirty="0">
              <a:solidFill>
                <a:schemeClr val="accent1">
                  <a:lumMod val="50000"/>
                </a:schemeClr>
              </a:solidFill>
              <a:latin typeface="Komika Jam" panose="0200050403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0CB00-4822-4BF3-A738-97A77E1DFD19}"/>
              </a:ext>
            </a:extLst>
          </p:cNvPr>
          <p:cNvSpPr txBox="1"/>
          <p:nvPr/>
        </p:nvSpPr>
        <p:spPr>
          <a:xfrm>
            <a:off x="8342746" y="7157258"/>
            <a:ext cx="736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Your Channel Tagline</a:t>
            </a:r>
            <a:endParaRPr lang="en-ID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38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6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Komika Jam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Gizka</dc:creator>
  <cp:lastModifiedBy>Gizka</cp:lastModifiedBy>
  <cp:revision>2</cp:revision>
  <dcterms:created xsi:type="dcterms:W3CDTF">2020-08-03T08:19:28Z</dcterms:created>
  <dcterms:modified xsi:type="dcterms:W3CDTF">2020-08-25T02:52:24Z</dcterms:modified>
</cp:coreProperties>
</file>