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5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0597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521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1500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950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99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4080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138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8428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3833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639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226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692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7C293A9-A856-4DDA-B239-A16AB63135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"/>
            <a:ext cx="24380952" cy="1371428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B228A5B-0E3C-4622-8993-7D087CF83DF3}"/>
              </a:ext>
            </a:extLst>
          </p:cNvPr>
          <p:cNvSpPr txBox="1"/>
          <p:nvPr/>
        </p:nvSpPr>
        <p:spPr>
          <a:xfrm>
            <a:off x="10426932" y="5684189"/>
            <a:ext cx="1493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/>
                </a:solidFill>
                <a:latin typeface="Edo" panose="02000000000000000000" pitchFamily="2" charset="0"/>
              </a:rPr>
              <a:t>YOUR CHANNEL NAME</a:t>
            </a:r>
            <a:endParaRPr lang="en-ID" sz="9600" dirty="0">
              <a:solidFill>
                <a:schemeClr val="bg1"/>
              </a:solidFill>
              <a:latin typeface="Ed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0D46C4-0907-4E5F-B254-D4E6811D06ED}"/>
              </a:ext>
            </a:extLst>
          </p:cNvPr>
          <p:cNvSpPr txBox="1"/>
          <p:nvPr/>
        </p:nvSpPr>
        <p:spPr>
          <a:xfrm>
            <a:off x="10528532" y="7436729"/>
            <a:ext cx="9222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pc="300" dirty="0">
                <a:solidFill>
                  <a:srgbClr val="FFFF00"/>
                </a:solidFill>
                <a:latin typeface="Edo" panose="02000000000000000000" pitchFamily="2" charset="0"/>
              </a:rPr>
              <a:t>Your Channel Tagline</a:t>
            </a:r>
            <a:endParaRPr lang="en-ID" sz="4800" spc="300" dirty="0">
              <a:solidFill>
                <a:srgbClr val="FFFF00"/>
              </a:solidFill>
              <a:latin typeface="Edo" panose="02000000000000000000" pitchFamily="2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BCE661-833F-40B6-9E07-ACECEFAE41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408218" y="3009207"/>
            <a:ext cx="6882938" cy="8794866"/>
          </a:xfrm>
        </p:spPr>
      </p:sp>
    </p:spTree>
    <p:extLst>
      <p:ext uri="{BB962C8B-B14F-4D97-AF65-F5344CB8AC3E}">
        <p14:creationId xmlns:p14="http://schemas.microsoft.com/office/powerpoint/2010/main" val="2826458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6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Edo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Gizka</dc:creator>
  <cp:lastModifiedBy>Gizka</cp:lastModifiedBy>
  <cp:revision>6</cp:revision>
  <dcterms:created xsi:type="dcterms:W3CDTF">2020-08-03T08:19:28Z</dcterms:created>
  <dcterms:modified xsi:type="dcterms:W3CDTF">2020-08-25T03:28:59Z</dcterms:modified>
</cp:coreProperties>
</file>