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5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597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521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500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950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99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4080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138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8428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3833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639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226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C14D-240E-48D6-8A42-CF39B8B84BDF}" type="datetimeFigureOut">
              <a:rPr lang="en-ID" smtClean="0"/>
              <a:t>25/08/2020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77F67-BB54-4820-837C-62EB598283F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69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61F8E54-3476-4EAA-8971-FD8B672AD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857"/>
            <a:ext cx="24380952" cy="1371428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5934305-E63A-4420-AA53-32D5B9CCDAA6}"/>
              </a:ext>
            </a:extLst>
          </p:cNvPr>
          <p:cNvSpPr txBox="1"/>
          <p:nvPr/>
        </p:nvSpPr>
        <p:spPr>
          <a:xfrm>
            <a:off x="9447276" y="5734065"/>
            <a:ext cx="1493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/>
                </a:solidFill>
                <a:latin typeface="Distortion Dos Digital" panose="02000500000000000000" pitchFamily="2" charset="0"/>
              </a:rPr>
              <a:t>YOUR CHANNEL NAME</a:t>
            </a:r>
            <a:endParaRPr lang="en-ID" sz="9600" dirty="0">
              <a:solidFill>
                <a:schemeClr val="bg1"/>
              </a:solidFill>
              <a:latin typeface="Distortion Dos Digital" panose="020005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DF3D4E-9282-468B-ABF4-7135149085A9}"/>
              </a:ext>
            </a:extLst>
          </p:cNvPr>
          <p:cNvSpPr txBox="1"/>
          <p:nvPr/>
        </p:nvSpPr>
        <p:spPr>
          <a:xfrm>
            <a:off x="9447276" y="7342127"/>
            <a:ext cx="736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pc="300" dirty="0">
                <a:solidFill>
                  <a:srgbClr val="FE5104"/>
                </a:solidFill>
                <a:latin typeface="Distortion Dos Digital" panose="02000500000000000000" pitchFamily="2" charset="0"/>
              </a:rPr>
              <a:t>Your Channel Tagline</a:t>
            </a:r>
            <a:endParaRPr lang="en-ID" sz="4800" spc="300" dirty="0">
              <a:solidFill>
                <a:srgbClr val="FE5104"/>
              </a:solidFill>
              <a:latin typeface="Distortion Dos Digital" panose="02000500000000000000" pitchFamily="2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BCE661-833F-40B6-9E07-ACECEFAE4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408219" y="4061184"/>
            <a:ext cx="5619403" cy="5614831"/>
          </a:xfrm>
        </p:spPr>
      </p:sp>
    </p:spTree>
    <p:extLst>
      <p:ext uri="{BB962C8B-B14F-4D97-AF65-F5344CB8AC3E}">
        <p14:creationId xmlns:p14="http://schemas.microsoft.com/office/powerpoint/2010/main" val="282645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Distortion Dos Digital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Gizka</dc:creator>
  <cp:lastModifiedBy>Gizka</cp:lastModifiedBy>
  <cp:revision>7</cp:revision>
  <dcterms:created xsi:type="dcterms:W3CDTF">2020-08-03T08:19:28Z</dcterms:created>
  <dcterms:modified xsi:type="dcterms:W3CDTF">2020-08-25T03:30:49Z</dcterms:modified>
</cp:coreProperties>
</file>