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8" r:id="rId2"/>
  </p:sldIdLst>
  <p:sldSz cx="24384000" cy="13716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E510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14" autoAdjust="0"/>
    <p:restoredTop sz="94660"/>
  </p:normalViewPr>
  <p:slideViewPr>
    <p:cSldViewPr snapToGrid="0">
      <p:cViewPr varScale="1">
        <p:scale>
          <a:sx n="58" d="100"/>
          <a:sy n="58" d="100"/>
        </p:scale>
        <p:origin x="432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048000" y="2244726"/>
            <a:ext cx="18288000" cy="4775200"/>
          </a:xfrm>
        </p:spPr>
        <p:txBody>
          <a:bodyPr anchor="b"/>
          <a:lstStyle>
            <a:lvl1pPr algn="ctr">
              <a:defRPr sz="1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8000" y="7204076"/>
            <a:ext cx="18288000" cy="3311524"/>
          </a:xfrm>
        </p:spPr>
        <p:txBody>
          <a:bodyPr/>
          <a:lstStyle>
            <a:lvl1pPr marL="0" indent="0" algn="ctr">
              <a:buNone/>
              <a:defRPr sz="4800"/>
            </a:lvl1pPr>
            <a:lvl2pPr marL="914400" indent="0" algn="ctr">
              <a:buNone/>
              <a:defRPr sz="4000"/>
            </a:lvl2pPr>
            <a:lvl3pPr marL="1828800" indent="0" algn="ctr">
              <a:buNone/>
              <a:defRPr sz="3600"/>
            </a:lvl3pPr>
            <a:lvl4pPr marL="2743200" indent="0" algn="ctr">
              <a:buNone/>
              <a:defRPr sz="3200"/>
            </a:lvl4pPr>
            <a:lvl5pPr marL="3657600" indent="0" algn="ctr">
              <a:buNone/>
              <a:defRPr sz="3200"/>
            </a:lvl5pPr>
            <a:lvl6pPr marL="4572000" indent="0" algn="ctr">
              <a:buNone/>
              <a:defRPr sz="3200"/>
            </a:lvl6pPr>
            <a:lvl7pPr marL="5486400" indent="0" algn="ctr">
              <a:buNone/>
              <a:defRPr sz="3200"/>
            </a:lvl7pPr>
            <a:lvl8pPr marL="6400800" indent="0" algn="ctr">
              <a:buNone/>
              <a:defRPr sz="3200"/>
            </a:lvl8pPr>
            <a:lvl9pPr marL="7315200" indent="0" algn="ctr">
              <a:buNone/>
              <a:defRPr sz="32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60597530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80950426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63700" y="3419477"/>
            <a:ext cx="21031200" cy="5705474"/>
          </a:xfrm>
        </p:spPr>
        <p:txBody>
          <a:bodyPr anchor="b"/>
          <a:lstStyle>
            <a:lvl1pPr>
              <a:defRPr sz="1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63700" y="9178927"/>
            <a:ext cx="21031200" cy="3000374"/>
          </a:xfrm>
        </p:spPr>
        <p:txBody>
          <a:bodyPr/>
          <a:lstStyle>
            <a:lvl1pPr marL="0" indent="0">
              <a:buNone/>
              <a:defRPr sz="4800">
                <a:solidFill>
                  <a:schemeClr val="tx1">
                    <a:tint val="75000"/>
                  </a:schemeClr>
                </a:solidFill>
              </a:defRPr>
            </a:lvl1pPr>
            <a:lvl2pPr marL="914400" indent="0">
              <a:buNone/>
              <a:defRPr sz="4000">
                <a:solidFill>
                  <a:schemeClr val="tx1">
                    <a:tint val="75000"/>
                  </a:schemeClr>
                </a:solidFill>
              </a:defRPr>
            </a:lvl2pPr>
            <a:lvl3pPr marL="1828800" indent="0">
              <a:buNone/>
              <a:defRPr sz="3600">
                <a:solidFill>
                  <a:schemeClr val="tx1">
                    <a:tint val="75000"/>
                  </a:schemeClr>
                </a:solidFill>
              </a:defRPr>
            </a:lvl3pPr>
            <a:lvl4pPr marL="27432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4pPr>
            <a:lvl5pPr marL="36576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5pPr>
            <a:lvl6pPr marL="45720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6pPr>
            <a:lvl7pPr marL="54864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7pPr>
            <a:lvl8pPr marL="64008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8pPr>
            <a:lvl9pPr marL="73152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3799644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676400" y="3651250"/>
            <a:ext cx="10363200" cy="87026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344400" y="3651250"/>
            <a:ext cx="10363200" cy="87026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114080986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6" y="730251"/>
            <a:ext cx="21031200" cy="2651126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9577" y="3362326"/>
            <a:ext cx="10315574" cy="1647824"/>
          </a:xfrm>
        </p:spPr>
        <p:txBody>
          <a:bodyPr anchor="b"/>
          <a:lstStyle>
            <a:lvl1pPr marL="0" indent="0">
              <a:buNone/>
              <a:defRPr sz="4800" b="1"/>
            </a:lvl1pPr>
            <a:lvl2pPr marL="914400" indent="0">
              <a:buNone/>
              <a:defRPr sz="4000" b="1"/>
            </a:lvl2pPr>
            <a:lvl3pPr marL="1828800" indent="0">
              <a:buNone/>
              <a:defRPr sz="3600" b="1"/>
            </a:lvl3pPr>
            <a:lvl4pPr marL="2743200" indent="0">
              <a:buNone/>
              <a:defRPr sz="3200" b="1"/>
            </a:lvl4pPr>
            <a:lvl5pPr marL="3657600" indent="0">
              <a:buNone/>
              <a:defRPr sz="3200" b="1"/>
            </a:lvl5pPr>
            <a:lvl6pPr marL="4572000" indent="0">
              <a:buNone/>
              <a:defRPr sz="3200" b="1"/>
            </a:lvl6pPr>
            <a:lvl7pPr marL="5486400" indent="0">
              <a:buNone/>
              <a:defRPr sz="3200" b="1"/>
            </a:lvl7pPr>
            <a:lvl8pPr marL="6400800" indent="0">
              <a:buNone/>
              <a:defRPr sz="3200" b="1"/>
            </a:lvl8pPr>
            <a:lvl9pPr marL="7315200" indent="0">
              <a:buNone/>
              <a:defRPr sz="3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679577" y="5010150"/>
            <a:ext cx="10315574" cy="73691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12344400" y="3362326"/>
            <a:ext cx="10366376" cy="1647824"/>
          </a:xfrm>
        </p:spPr>
        <p:txBody>
          <a:bodyPr anchor="b"/>
          <a:lstStyle>
            <a:lvl1pPr marL="0" indent="0">
              <a:buNone/>
              <a:defRPr sz="4800" b="1"/>
            </a:lvl1pPr>
            <a:lvl2pPr marL="914400" indent="0">
              <a:buNone/>
              <a:defRPr sz="4000" b="1"/>
            </a:lvl2pPr>
            <a:lvl3pPr marL="1828800" indent="0">
              <a:buNone/>
              <a:defRPr sz="3600" b="1"/>
            </a:lvl3pPr>
            <a:lvl4pPr marL="2743200" indent="0">
              <a:buNone/>
              <a:defRPr sz="3200" b="1"/>
            </a:lvl4pPr>
            <a:lvl5pPr marL="3657600" indent="0">
              <a:buNone/>
              <a:defRPr sz="3200" b="1"/>
            </a:lvl5pPr>
            <a:lvl6pPr marL="4572000" indent="0">
              <a:buNone/>
              <a:defRPr sz="3200" b="1"/>
            </a:lvl6pPr>
            <a:lvl7pPr marL="5486400" indent="0">
              <a:buNone/>
              <a:defRPr sz="3200" b="1"/>
            </a:lvl7pPr>
            <a:lvl8pPr marL="6400800" indent="0">
              <a:buNone/>
              <a:defRPr sz="3200" b="1"/>
            </a:lvl8pPr>
            <a:lvl9pPr marL="7315200" indent="0">
              <a:buNone/>
              <a:defRPr sz="3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12344400" y="5010150"/>
            <a:ext cx="10366376" cy="73691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67138078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38428102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83833844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7" y="914400"/>
            <a:ext cx="7864474" cy="3200400"/>
          </a:xfrm>
        </p:spPr>
        <p:txBody>
          <a:bodyPr anchor="b"/>
          <a:lstStyle>
            <a:lvl1pPr>
              <a:defRPr sz="6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366376" y="1974851"/>
            <a:ext cx="12344400" cy="9747250"/>
          </a:xfrm>
        </p:spPr>
        <p:txBody>
          <a:bodyPr/>
          <a:lstStyle>
            <a:lvl1pPr>
              <a:defRPr sz="6400"/>
            </a:lvl1pPr>
            <a:lvl2pPr>
              <a:defRPr sz="5600"/>
            </a:lvl2pPr>
            <a:lvl3pPr>
              <a:defRPr sz="4800"/>
            </a:lvl3pPr>
            <a:lvl4pPr>
              <a:defRPr sz="4000"/>
            </a:lvl4pPr>
            <a:lvl5pPr>
              <a:defRPr sz="4000"/>
            </a:lvl5pPr>
            <a:lvl6pPr>
              <a:defRPr sz="4000"/>
            </a:lvl6pPr>
            <a:lvl7pPr>
              <a:defRPr sz="4000"/>
            </a:lvl7pPr>
            <a:lvl8pPr>
              <a:defRPr sz="4000"/>
            </a:lvl8pPr>
            <a:lvl9pPr>
              <a:defRPr sz="4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7" y="4114800"/>
            <a:ext cx="7864474" cy="7623176"/>
          </a:xfrm>
        </p:spPr>
        <p:txBody>
          <a:bodyPr/>
          <a:lstStyle>
            <a:lvl1pPr marL="0" indent="0">
              <a:buNone/>
              <a:defRPr sz="3200"/>
            </a:lvl1pPr>
            <a:lvl2pPr marL="914400" indent="0">
              <a:buNone/>
              <a:defRPr sz="2800"/>
            </a:lvl2pPr>
            <a:lvl3pPr marL="1828800" indent="0">
              <a:buNone/>
              <a:defRPr sz="2400"/>
            </a:lvl3pPr>
            <a:lvl4pPr marL="2743200" indent="0">
              <a:buNone/>
              <a:defRPr sz="2000"/>
            </a:lvl4pPr>
            <a:lvl5pPr marL="3657600" indent="0">
              <a:buNone/>
              <a:defRPr sz="2000"/>
            </a:lvl5pPr>
            <a:lvl6pPr marL="4572000" indent="0">
              <a:buNone/>
              <a:defRPr sz="2000"/>
            </a:lvl6pPr>
            <a:lvl7pPr marL="5486400" indent="0">
              <a:buNone/>
              <a:defRPr sz="2000"/>
            </a:lvl7pPr>
            <a:lvl8pPr marL="6400800" indent="0">
              <a:buNone/>
              <a:defRPr sz="2000"/>
            </a:lvl8pPr>
            <a:lvl9pPr marL="7315200" indent="0">
              <a:buNone/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64639356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7" y="914400"/>
            <a:ext cx="7864474" cy="3200400"/>
          </a:xfrm>
        </p:spPr>
        <p:txBody>
          <a:bodyPr anchor="b"/>
          <a:lstStyle>
            <a:lvl1pPr>
              <a:defRPr sz="6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0366376" y="1974851"/>
            <a:ext cx="12344400" cy="9747250"/>
          </a:xfrm>
        </p:spPr>
        <p:txBody>
          <a:bodyPr anchor="t"/>
          <a:lstStyle>
            <a:lvl1pPr marL="0" indent="0">
              <a:buNone/>
              <a:defRPr sz="6400"/>
            </a:lvl1pPr>
            <a:lvl2pPr marL="914400" indent="0">
              <a:buNone/>
              <a:defRPr sz="5600"/>
            </a:lvl2pPr>
            <a:lvl3pPr marL="1828800" indent="0">
              <a:buNone/>
              <a:defRPr sz="4800"/>
            </a:lvl3pPr>
            <a:lvl4pPr marL="2743200" indent="0">
              <a:buNone/>
              <a:defRPr sz="4000"/>
            </a:lvl4pPr>
            <a:lvl5pPr marL="3657600" indent="0">
              <a:buNone/>
              <a:defRPr sz="4000"/>
            </a:lvl5pPr>
            <a:lvl6pPr marL="4572000" indent="0">
              <a:buNone/>
              <a:defRPr sz="4000"/>
            </a:lvl6pPr>
            <a:lvl7pPr marL="5486400" indent="0">
              <a:buNone/>
              <a:defRPr sz="4000"/>
            </a:lvl7pPr>
            <a:lvl8pPr marL="6400800" indent="0">
              <a:buNone/>
              <a:defRPr sz="4000"/>
            </a:lvl8pPr>
            <a:lvl9pPr marL="7315200" indent="0">
              <a:buNone/>
              <a:defRPr sz="4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7" y="4114800"/>
            <a:ext cx="7864474" cy="7623176"/>
          </a:xfrm>
        </p:spPr>
        <p:txBody>
          <a:bodyPr/>
          <a:lstStyle>
            <a:lvl1pPr marL="0" indent="0">
              <a:buNone/>
              <a:defRPr sz="3200"/>
            </a:lvl1pPr>
            <a:lvl2pPr marL="914400" indent="0">
              <a:buNone/>
              <a:defRPr sz="2800"/>
            </a:lvl2pPr>
            <a:lvl3pPr marL="1828800" indent="0">
              <a:buNone/>
              <a:defRPr sz="2400"/>
            </a:lvl3pPr>
            <a:lvl4pPr marL="2743200" indent="0">
              <a:buNone/>
              <a:defRPr sz="2000"/>
            </a:lvl4pPr>
            <a:lvl5pPr marL="3657600" indent="0">
              <a:buNone/>
              <a:defRPr sz="2000"/>
            </a:lvl5pPr>
            <a:lvl6pPr marL="4572000" indent="0">
              <a:buNone/>
              <a:defRPr sz="2000"/>
            </a:lvl6pPr>
            <a:lvl7pPr marL="5486400" indent="0">
              <a:buNone/>
              <a:defRPr sz="2000"/>
            </a:lvl7pPr>
            <a:lvl8pPr marL="6400800" indent="0">
              <a:buNone/>
              <a:defRPr sz="2000"/>
            </a:lvl8pPr>
            <a:lvl9pPr marL="7315200" indent="0">
              <a:buNone/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69226335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69521887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7449800" y="730250"/>
            <a:ext cx="5257800" cy="11623676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676400" y="730250"/>
            <a:ext cx="15468600" cy="11623676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81500003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676400" y="730251"/>
            <a:ext cx="21031200" cy="265112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6400" y="3651250"/>
            <a:ext cx="21031200" cy="870267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676400" y="12712701"/>
            <a:ext cx="54864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8077200" y="12712701"/>
            <a:ext cx="82296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7221200" y="12712701"/>
            <a:ext cx="54864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26692012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1828800" rtl="0" eaLnBrk="1" latinLnBrk="0" hangingPunct="1">
        <a:lnSpc>
          <a:spcPct val="90000"/>
        </a:lnSpc>
        <a:spcBef>
          <a:spcPct val="0"/>
        </a:spcBef>
        <a:buNone/>
        <a:defRPr sz="88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200" indent="-457200" algn="l" defTabSz="1828800" rtl="0" eaLnBrk="1" latinLnBrk="0" hangingPunct="1">
        <a:lnSpc>
          <a:spcPct val="90000"/>
        </a:lnSpc>
        <a:spcBef>
          <a:spcPts val="2000"/>
        </a:spcBef>
        <a:buFont typeface="Arial" panose="020B0604020202020204" pitchFamily="34" charset="0"/>
        <a:buChar char="•"/>
        <a:defRPr sz="5600" kern="1200">
          <a:solidFill>
            <a:schemeClr val="tx1"/>
          </a:solidFill>
          <a:latin typeface="+mn-lt"/>
          <a:ea typeface="+mn-ea"/>
          <a:cs typeface="+mn-cs"/>
        </a:defRPr>
      </a:lvl1pPr>
      <a:lvl2pPr marL="13716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4800" kern="1200">
          <a:solidFill>
            <a:schemeClr val="tx1"/>
          </a:solidFill>
          <a:latin typeface="+mn-lt"/>
          <a:ea typeface="+mn-ea"/>
          <a:cs typeface="+mn-cs"/>
        </a:defRPr>
      </a:lvl2pPr>
      <a:lvl3pPr marL="22860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+mn-lt"/>
          <a:ea typeface="+mn-ea"/>
          <a:cs typeface="+mn-cs"/>
        </a:defRPr>
      </a:lvl3pPr>
      <a:lvl4pPr marL="32004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4pPr>
      <a:lvl5pPr marL="41148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5pPr>
      <a:lvl6pPr marL="50292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6pPr>
      <a:lvl7pPr marL="59436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7pPr>
      <a:lvl8pPr marL="68580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8pPr>
      <a:lvl9pPr marL="77724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1pPr>
      <a:lvl2pPr marL="9144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2pPr>
      <a:lvl3pPr marL="18288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3pPr>
      <a:lvl4pPr marL="27432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4pPr>
      <a:lvl5pPr marL="36576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5pPr>
      <a:lvl6pPr marL="45720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6pPr>
      <a:lvl7pPr marL="54864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7pPr>
      <a:lvl8pPr marL="64008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8pPr>
      <a:lvl9pPr marL="73152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>
            <a:extLst>
              <a:ext uri="{FF2B5EF4-FFF2-40B4-BE49-F238E27FC236}">
                <a16:creationId xmlns:a16="http://schemas.microsoft.com/office/drawing/2014/main" id="{ADC6F094-31D2-4764-9D69-DD07779F1E0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C5934305-E63A-4420-AA53-32D5B9CCDAA6}"/>
              </a:ext>
            </a:extLst>
          </p:cNvPr>
          <p:cNvSpPr txBox="1"/>
          <p:nvPr/>
        </p:nvSpPr>
        <p:spPr>
          <a:xfrm>
            <a:off x="4741025" y="5714968"/>
            <a:ext cx="14935200" cy="18620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1500" dirty="0">
                <a:solidFill>
                  <a:schemeClr val="bg1"/>
                </a:solidFill>
                <a:latin typeface="Distortion Dos Digital" panose="02000500000000000000" pitchFamily="2" charset="0"/>
              </a:rPr>
              <a:t>YOUR CHANNEL NAME</a:t>
            </a:r>
            <a:endParaRPr lang="en-ID" sz="11500" dirty="0">
              <a:solidFill>
                <a:schemeClr val="bg1"/>
              </a:solidFill>
              <a:latin typeface="Distortion Dos Digital" panose="02000500000000000000" pitchFamily="2" charset="0"/>
            </a:endParaRP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4DDF3D4E-9282-468B-ABF4-7135149085A9}"/>
              </a:ext>
            </a:extLst>
          </p:cNvPr>
          <p:cNvSpPr txBox="1"/>
          <p:nvPr/>
        </p:nvSpPr>
        <p:spPr>
          <a:xfrm>
            <a:off x="8509000" y="9355701"/>
            <a:ext cx="7366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spc="300" dirty="0">
                <a:solidFill>
                  <a:srgbClr val="00B050"/>
                </a:solidFill>
                <a:latin typeface="Distortion Dos Digital" panose="02000500000000000000" pitchFamily="2" charset="0"/>
              </a:rPr>
              <a:t>Your Channel Tagline</a:t>
            </a:r>
            <a:endParaRPr lang="en-ID" sz="4400" spc="300" dirty="0">
              <a:solidFill>
                <a:srgbClr val="00B050"/>
              </a:solidFill>
              <a:latin typeface="Distortion Dos Digital" panose="02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2645812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49</TotalTime>
  <Words>6</Words>
  <Application>Microsoft Office PowerPoint</Application>
  <PresentationFormat>Custom</PresentationFormat>
  <Paragraphs>2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6" baseType="lpstr">
      <vt:lpstr>Arial</vt:lpstr>
      <vt:lpstr>Calibri</vt:lpstr>
      <vt:lpstr>Calibri Light</vt:lpstr>
      <vt:lpstr>Distortion Dos Digital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Gizka</dc:creator>
  <cp:lastModifiedBy>Gizka</cp:lastModifiedBy>
  <cp:revision>9</cp:revision>
  <dcterms:created xsi:type="dcterms:W3CDTF">2020-08-03T08:19:28Z</dcterms:created>
  <dcterms:modified xsi:type="dcterms:W3CDTF">2020-08-25T05:00:14Z</dcterms:modified>
</cp:coreProperties>
</file>