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5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0597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521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1500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950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99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4080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138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8428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3833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639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226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692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74657924-F54F-4886-BEF6-E557B79511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5934305-E63A-4420-AA53-32D5B9CCDAA6}"/>
              </a:ext>
            </a:extLst>
          </p:cNvPr>
          <p:cNvSpPr txBox="1"/>
          <p:nvPr/>
        </p:nvSpPr>
        <p:spPr>
          <a:xfrm>
            <a:off x="4688378" y="4485692"/>
            <a:ext cx="14935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chemeClr val="accent6">
                    <a:lumMod val="75000"/>
                  </a:schemeClr>
                </a:solidFill>
                <a:latin typeface="RF Krabuler" panose="00000500000000000000" pitchFamily="2" charset="0"/>
              </a:rPr>
              <a:t>YOUR CHANNEL NAME</a:t>
            </a:r>
            <a:endParaRPr lang="en-ID" sz="11500" dirty="0">
              <a:solidFill>
                <a:schemeClr val="accent6">
                  <a:lumMod val="75000"/>
                </a:schemeClr>
              </a:solidFill>
              <a:latin typeface="RF Krabuler" panose="000005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DF3D4E-9282-468B-ABF4-7135149085A9}"/>
              </a:ext>
            </a:extLst>
          </p:cNvPr>
          <p:cNvSpPr txBox="1"/>
          <p:nvPr/>
        </p:nvSpPr>
        <p:spPr>
          <a:xfrm>
            <a:off x="4688378" y="8092167"/>
            <a:ext cx="32562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pc="300" dirty="0">
                <a:solidFill>
                  <a:schemeClr val="accent6">
                    <a:lumMod val="50000"/>
                  </a:schemeClr>
                </a:solidFill>
                <a:latin typeface="RF Krabuler" panose="00000500000000000000" pitchFamily="2" charset="0"/>
              </a:rPr>
              <a:t>LIKE</a:t>
            </a:r>
          </a:p>
          <a:p>
            <a:pPr algn="ctr"/>
            <a:r>
              <a:rPr lang="en-US" sz="4400" spc="300" dirty="0">
                <a:solidFill>
                  <a:schemeClr val="accent6">
                    <a:lumMod val="50000"/>
                  </a:schemeClr>
                </a:solidFill>
                <a:latin typeface="RF Krabuler" panose="00000500000000000000" pitchFamily="2" charset="0"/>
              </a:rPr>
              <a:t>COMMENT</a:t>
            </a:r>
            <a:endParaRPr lang="en-ID" sz="4400" spc="300" dirty="0">
              <a:solidFill>
                <a:schemeClr val="accent6">
                  <a:lumMod val="50000"/>
                </a:schemeClr>
              </a:solidFill>
              <a:latin typeface="RF Krabuler" panose="000005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A9CEB4-0235-4D02-AEEA-E0837509ACA3}"/>
              </a:ext>
            </a:extLst>
          </p:cNvPr>
          <p:cNvSpPr txBox="1"/>
          <p:nvPr/>
        </p:nvSpPr>
        <p:spPr>
          <a:xfrm>
            <a:off x="16046334" y="8377571"/>
            <a:ext cx="32562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pc="300" dirty="0">
                <a:solidFill>
                  <a:schemeClr val="accent6">
                    <a:lumMod val="50000"/>
                  </a:schemeClr>
                </a:solidFill>
                <a:latin typeface="RF Krabuler" panose="00000500000000000000" pitchFamily="2" charset="0"/>
              </a:rPr>
              <a:t>SHARE</a:t>
            </a:r>
          </a:p>
          <a:p>
            <a:pPr algn="ctr"/>
            <a:r>
              <a:rPr lang="en-US" sz="4400" spc="300" dirty="0">
                <a:solidFill>
                  <a:schemeClr val="accent6">
                    <a:lumMod val="50000"/>
                  </a:schemeClr>
                </a:solidFill>
                <a:latin typeface="RF Krabuler" panose="00000500000000000000" pitchFamily="2" charset="0"/>
              </a:rPr>
              <a:t>SUBSCRIBE</a:t>
            </a:r>
            <a:endParaRPr lang="en-ID" sz="4400" spc="300" dirty="0">
              <a:solidFill>
                <a:schemeClr val="accent6">
                  <a:lumMod val="50000"/>
                </a:schemeClr>
              </a:solidFill>
              <a:latin typeface="RF Krabuler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458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7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RF Krabuler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Gizka</dc:creator>
  <cp:lastModifiedBy>Gizka</cp:lastModifiedBy>
  <cp:revision>10</cp:revision>
  <dcterms:created xsi:type="dcterms:W3CDTF">2020-08-03T08:19:28Z</dcterms:created>
  <dcterms:modified xsi:type="dcterms:W3CDTF">2020-08-25T03:45:00Z</dcterms:modified>
</cp:coreProperties>
</file>