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5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597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52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500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950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99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080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138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42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833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639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226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69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8112C7B-57B3-4E84-9A93-4FFF8116E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12693F-252F-4815-BA2E-ABF2A3ABE1AB}"/>
              </a:ext>
            </a:extLst>
          </p:cNvPr>
          <p:cNvSpPr txBox="1"/>
          <p:nvPr/>
        </p:nvSpPr>
        <p:spPr>
          <a:xfrm>
            <a:off x="2061556" y="5898855"/>
            <a:ext cx="1493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1">
                    <a:lumMod val="75000"/>
                  </a:schemeClr>
                </a:solidFill>
                <a:latin typeface="Vanilla" panose="00000400000000000000" pitchFamily="2" charset="0"/>
              </a:rPr>
              <a:t>YOUR CHANNEL NAME</a:t>
            </a:r>
            <a:endParaRPr lang="en-ID" sz="8000" dirty="0">
              <a:solidFill>
                <a:schemeClr val="accent1">
                  <a:lumMod val="75000"/>
                </a:schemeClr>
              </a:solidFill>
              <a:latin typeface="Vanilla" panose="000004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C5FA85-CB45-4864-ADE5-30220377128B}"/>
              </a:ext>
            </a:extLst>
          </p:cNvPr>
          <p:cNvSpPr txBox="1"/>
          <p:nvPr/>
        </p:nvSpPr>
        <p:spPr>
          <a:xfrm>
            <a:off x="4804757" y="7463170"/>
            <a:ext cx="8296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pc="300" dirty="0">
                <a:solidFill>
                  <a:schemeClr val="accent4"/>
                </a:solidFill>
                <a:latin typeface="Vanilla" panose="00000400000000000000" pitchFamily="2" charset="0"/>
              </a:rPr>
              <a:t>CHANNEL TAGLINE</a:t>
            </a:r>
            <a:endParaRPr lang="en-ID" sz="3600" spc="300" dirty="0">
              <a:solidFill>
                <a:schemeClr val="accent4"/>
              </a:solidFill>
              <a:latin typeface="Vanilla" panose="00000400000000000000" pitchFamily="2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1233E-178F-4467-A68B-8E7EE28AE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658706" y="3574474"/>
            <a:ext cx="5785659" cy="5802282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257557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Vanilla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Gizka</dc:creator>
  <cp:lastModifiedBy>Gizka</cp:lastModifiedBy>
  <cp:revision>11</cp:revision>
  <dcterms:created xsi:type="dcterms:W3CDTF">2020-08-03T08:19:28Z</dcterms:created>
  <dcterms:modified xsi:type="dcterms:W3CDTF">2020-08-25T04:01:59Z</dcterms:modified>
</cp:coreProperties>
</file>