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9" r:id="rId2"/>
  </p:sldIdLst>
  <p:sldSz cx="24384000" cy="13716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EDE6E2"/>
    <a:srgbClr val="20212A"/>
    <a:srgbClr val="70A7B6"/>
    <a:srgbClr val="FF4A3B"/>
    <a:srgbClr val="FE5104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014" autoAdjust="0"/>
    <p:restoredTop sz="94660"/>
  </p:normalViewPr>
  <p:slideViewPr>
    <p:cSldViewPr snapToGrid="0">
      <p:cViewPr varScale="1">
        <p:scale>
          <a:sx n="58" d="100"/>
          <a:sy n="58" d="100"/>
        </p:scale>
        <p:origin x="432" y="9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ableStyles" Target="tableStyles.xml"/><Relationship Id="rId5" Type="http://schemas.openxmlformats.org/officeDocument/2006/relationships/theme" Target="theme/theme1.xml"/><Relationship Id="rId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3048000" y="2244726"/>
            <a:ext cx="18288000" cy="4775200"/>
          </a:xfrm>
        </p:spPr>
        <p:txBody>
          <a:bodyPr anchor="b"/>
          <a:lstStyle>
            <a:lvl1pPr algn="ctr">
              <a:defRPr sz="12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3048000" y="7204076"/>
            <a:ext cx="18288000" cy="3311524"/>
          </a:xfrm>
        </p:spPr>
        <p:txBody>
          <a:bodyPr/>
          <a:lstStyle>
            <a:lvl1pPr marL="0" indent="0" algn="ctr">
              <a:buNone/>
              <a:defRPr sz="4800"/>
            </a:lvl1pPr>
            <a:lvl2pPr marL="914400" indent="0" algn="ctr">
              <a:buNone/>
              <a:defRPr sz="4000"/>
            </a:lvl2pPr>
            <a:lvl3pPr marL="1828800" indent="0" algn="ctr">
              <a:buNone/>
              <a:defRPr sz="3600"/>
            </a:lvl3pPr>
            <a:lvl4pPr marL="2743200" indent="0" algn="ctr">
              <a:buNone/>
              <a:defRPr sz="3200"/>
            </a:lvl4pPr>
            <a:lvl5pPr marL="3657600" indent="0" algn="ctr">
              <a:buNone/>
              <a:defRPr sz="3200"/>
            </a:lvl5pPr>
            <a:lvl6pPr marL="4572000" indent="0" algn="ctr">
              <a:buNone/>
              <a:defRPr sz="3200"/>
            </a:lvl6pPr>
            <a:lvl7pPr marL="5486400" indent="0" algn="ctr">
              <a:buNone/>
              <a:defRPr sz="3200"/>
            </a:lvl7pPr>
            <a:lvl8pPr marL="6400800" indent="0" algn="ctr">
              <a:buNone/>
              <a:defRPr sz="3200"/>
            </a:lvl8pPr>
            <a:lvl9pPr marL="7315200" indent="0" algn="ctr">
              <a:buNone/>
              <a:defRPr sz="32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FBC14D-240E-48D6-8A42-CF39B8B84BDF}" type="datetimeFigureOut">
              <a:rPr lang="en-ID" smtClean="0"/>
              <a:t>25/08/2020</a:t>
            </a:fld>
            <a:endParaRPr lang="en-ID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C77F67-BB54-4820-837C-62EB598283F4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60597530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FBC14D-240E-48D6-8A42-CF39B8B84BDF}" type="datetimeFigureOut">
              <a:rPr lang="en-ID" smtClean="0"/>
              <a:t>25/08/2020</a:t>
            </a:fld>
            <a:endParaRPr lang="en-ID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C77F67-BB54-4820-837C-62EB598283F4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380950426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63700" y="3419477"/>
            <a:ext cx="21031200" cy="5705474"/>
          </a:xfrm>
        </p:spPr>
        <p:txBody>
          <a:bodyPr anchor="b"/>
          <a:lstStyle>
            <a:lvl1pPr>
              <a:defRPr sz="12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663700" y="9178927"/>
            <a:ext cx="21031200" cy="3000374"/>
          </a:xfrm>
        </p:spPr>
        <p:txBody>
          <a:bodyPr/>
          <a:lstStyle>
            <a:lvl1pPr marL="0" indent="0">
              <a:buNone/>
              <a:defRPr sz="4800">
                <a:solidFill>
                  <a:schemeClr val="tx1">
                    <a:tint val="75000"/>
                  </a:schemeClr>
                </a:solidFill>
              </a:defRPr>
            </a:lvl1pPr>
            <a:lvl2pPr marL="914400" indent="0">
              <a:buNone/>
              <a:defRPr sz="4000">
                <a:solidFill>
                  <a:schemeClr val="tx1">
                    <a:tint val="75000"/>
                  </a:schemeClr>
                </a:solidFill>
              </a:defRPr>
            </a:lvl2pPr>
            <a:lvl3pPr marL="1828800" indent="0">
              <a:buNone/>
              <a:defRPr sz="3600">
                <a:solidFill>
                  <a:schemeClr val="tx1">
                    <a:tint val="75000"/>
                  </a:schemeClr>
                </a:solidFill>
              </a:defRPr>
            </a:lvl3pPr>
            <a:lvl4pPr marL="2743200" indent="0">
              <a:buNone/>
              <a:defRPr sz="3200">
                <a:solidFill>
                  <a:schemeClr val="tx1">
                    <a:tint val="75000"/>
                  </a:schemeClr>
                </a:solidFill>
              </a:defRPr>
            </a:lvl4pPr>
            <a:lvl5pPr marL="3657600" indent="0">
              <a:buNone/>
              <a:defRPr sz="3200">
                <a:solidFill>
                  <a:schemeClr val="tx1">
                    <a:tint val="75000"/>
                  </a:schemeClr>
                </a:solidFill>
              </a:defRPr>
            </a:lvl5pPr>
            <a:lvl6pPr marL="4572000" indent="0">
              <a:buNone/>
              <a:defRPr sz="3200">
                <a:solidFill>
                  <a:schemeClr val="tx1">
                    <a:tint val="75000"/>
                  </a:schemeClr>
                </a:solidFill>
              </a:defRPr>
            </a:lvl6pPr>
            <a:lvl7pPr marL="5486400" indent="0">
              <a:buNone/>
              <a:defRPr sz="3200">
                <a:solidFill>
                  <a:schemeClr val="tx1">
                    <a:tint val="75000"/>
                  </a:schemeClr>
                </a:solidFill>
              </a:defRPr>
            </a:lvl7pPr>
            <a:lvl8pPr marL="6400800" indent="0">
              <a:buNone/>
              <a:defRPr sz="3200">
                <a:solidFill>
                  <a:schemeClr val="tx1">
                    <a:tint val="75000"/>
                  </a:schemeClr>
                </a:solidFill>
              </a:defRPr>
            </a:lvl8pPr>
            <a:lvl9pPr marL="7315200" indent="0">
              <a:buNone/>
              <a:defRPr sz="32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FBC14D-240E-48D6-8A42-CF39B8B84BDF}" type="datetimeFigureOut">
              <a:rPr lang="en-ID" smtClean="0"/>
              <a:t>25/08/2020</a:t>
            </a:fld>
            <a:endParaRPr lang="en-ID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C77F67-BB54-4820-837C-62EB598283F4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33799644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676400" y="3651250"/>
            <a:ext cx="10363200" cy="8702676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2344400" y="3651250"/>
            <a:ext cx="10363200" cy="8702676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FBC14D-240E-48D6-8A42-CF39B8B84BDF}" type="datetimeFigureOut">
              <a:rPr lang="en-ID" smtClean="0"/>
              <a:t>25/08/2020</a:t>
            </a:fld>
            <a:endParaRPr lang="en-ID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C77F67-BB54-4820-837C-62EB598283F4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114080986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79576" y="730251"/>
            <a:ext cx="21031200" cy="2651126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679577" y="3362326"/>
            <a:ext cx="10315574" cy="1647824"/>
          </a:xfrm>
        </p:spPr>
        <p:txBody>
          <a:bodyPr anchor="b"/>
          <a:lstStyle>
            <a:lvl1pPr marL="0" indent="0">
              <a:buNone/>
              <a:defRPr sz="4800" b="1"/>
            </a:lvl1pPr>
            <a:lvl2pPr marL="914400" indent="0">
              <a:buNone/>
              <a:defRPr sz="4000" b="1"/>
            </a:lvl2pPr>
            <a:lvl3pPr marL="1828800" indent="0">
              <a:buNone/>
              <a:defRPr sz="3600" b="1"/>
            </a:lvl3pPr>
            <a:lvl4pPr marL="2743200" indent="0">
              <a:buNone/>
              <a:defRPr sz="3200" b="1"/>
            </a:lvl4pPr>
            <a:lvl5pPr marL="3657600" indent="0">
              <a:buNone/>
              <a:defRPr sz="3200" b="1"/>
            </a:lvl5pPr>
            <a:lvl6pPr marL="4572000" indent="0">
              <a:buNone/>
              <a:defRPr sz="3200" b="1"/>
            </a:lvl6pPr>
            <a:lvl7pPr marL="5486400" indent="0">
              <a:buNone/>
              <a:defRPr sz="3200" b="1"/>
            </a:lvl7pPr>
            <a:lvl8pPr marL="6400800" indent="0">
              <a:buNone/>
              <a:defRPr sz="3200" b="1"/>
            </a:lvl8pPr>
            <a:lvl9pPr marL="7315200" indent="0">
              <a:buNone/>
              <a:defRPr sz="32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679577" y="5010150"/>
            <a:ext cx="10315574" cy="7369176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12344400" y="3362326"/>
            <a:ext cx="10366376" cy="1647824"/>
          </a:xfrm>
        </p:spPr>
        <p:txBody>
          <a:bodyPr anchor="b"/>
          <a:lstStyle>
            <a:lvl1pPr marL="0" indent="0">
              <a:buNone/>
              <a:defRPr sz="4800" b="1"/>
            </a:lvl1pPr>
            <a:lvl2pPr marL="914400" indent="0">
              <a:buNone/>
              <a:defRPr sz="4000" b="1"/>
            </a:lvl2pPr>
            <a:lvl3pPr marL="1828800" indent="0">
              <a:buNone/>
              <a:defRPr sz="3600" b="1"/>
            </a:lvl3pPr>
            <a:lvl4pPr marL="2743200" indent="0">
              <a:buNone/>
              <a:defRPr sz="3200" b="1"/>
            </a:lvl4pPr>
            <a:lvl5pPr marL="3657600" indent="0">
              <a:buNone/>
              <a:defRPr sz="3200" b="1"/>
            </a:lvl5pPr>
            <a:lvl6pPr marL="4572000" indent="0">
              <a:buNone/>
              <a:defRPr sz="3200" b="1"/>
            </a:lvl6pPr>
            <a:lvl7pPr marL="5486400" indent="0">
              <a:buNone/>
              <a:defRPr sz="3200" b="1"/>
            </a:lvl7pPr>
            <a:lvl8pPr marL="6400800" indent="0">
              <a:buNone/>
              <a:defRPr sz="3200" b="1"/>
            </a:lvl8pPr>
            <a:lvl9pPr marL="7315200" indent="0">
              <a:buNone/>
              <a:defRPr sz="32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12344400" y="5010150"/>
            <a:ext cx="10366376" cy="7369176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FBC14D-240E-48D6-8A42-CF39B8B84BDF}" type="datetimeFigureOut">
              <a:rPr lang="en-ID" smtClean="0"/>
              <a:t>25/08/2020</a:t>
            </a:fld>
            <a:endParaRPr lang="en-ID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C77F67-BB54-4820-837C-62EB598283F4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367138078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FBC14D-240E-48D6-8A42-CF39B8B84BDF}" type="datetimeFigureOut">
              <a:rPr lang="en-ID" smtClean="0"/>
              <a:t>25/08/2020</a:t>
            </a:fld>
            <a:endParaRPr lang="en-ID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C77F67-BB54-4820-837C-62EB598283F4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338428102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FBC14D-240E-48D6-8A42-CF39B8B84BDF}" type="datetimeFigureOut">
              <a:rPr lang="en-ID" smtClean="0"/>
              <a:t>25/08/2020</a:t>
            </a:fld>
            <a:endParaRPr lang="en-ID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C77F67-BB54-4820-837C-62EB598283F4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383833844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79577" y="914400"/>
            <a:ext cx="7864474" cy="3200400"/>
          </a:xfrm>
        </p:spPr>
        <p:txBody>
          <a:bodyPr anchor="b"/>
          <a:lstStyle>
            <a:lvl1pPr>
              <a:defRPr sz="64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366376" y="1974851"/>
            <a:ext cx="12344400" cy="9747250"/>
          </a:xfrm>
        </p:spPr>
        <p:txBody>
          <a:bodyPr/>
          <a:lstStyle>
            <a:lvl1pPr>
              <a:defRPr sz="6400"/>
            </a:lvl1pPr>
            <a:lvl2pPr>
              <a:defRPr sz="5600"/>
            </a:lvl2pPr>
            <a:lvl3pPr>
              <a:defRPr sz="4800"/>
            </a:lvl3pPr>
            <a:lvl4pPr>
              <a:defRPr sz="4000"/>
            </a:lvl4pPr>
            <a:lvl5pPr>
              <a:defRPr sz="4000"/>
            </a:lvl5pPr>
            <a:lvl6pPr>
              <a:defRPr sz="4000"/>
            </a:lvl6pPr>
            <a:lvl7pPr>
              <a:defRPr sz="4000"/>
            </a:lvl7pPr>
            <a:lvl8pPr>
              <a:defRPr sz="4000"/>
            </a:lvl8pPr>
            <a:lvl9pPr>
              <a:defRPr sz="4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679577" y="4114800"/>
            <a:ext cx="7864474" cy="7623176"/>
          </a:xfrm>
        </p:spPr>
        <p:txBody>
          <a:bodyPr/>
          <a:lstStyle>
            <a:lvl1pPr marL="0" indent="0">
              <a:buNone/>
              <a:defRPr sz="3200"/>
            </a:lvl1pPr>
            <a:lvl2pPr marL="914400" indent="0">
              <a:buNone/>
              <a:defRPr sz="2800"/>
            </a:lvl2pPr>
            <a:lvl3pPr marL="1828800" indent="0">
              <a:buNone/>
              <a:defRPr sz="2400"/>
            </a:lvl3pPr>
            <a:lvl4pPr marL="2743200" indent="0">
              <a:buNone/>
              <a:defRPr sz="2000"/>
            </a:lvl4pPr>
            <a:lvl5pPr marL="3657600" indent="0">
              <a:buNone/>
              <a:defRPr sz="2000"/>
            </a:lvl5pPr>
            <a:lvl6pPr marL="4572000" indent="0">
              <a:buNone/>
              <a:defRPr sz="2000"/>
            </a:lvl6pPr>
            <a:lvl7pPr marL="5486400" indent="0">
              <a:buNone/>
              <a:defRPr sz="2000"/>
            </a:lvl7pPr>
            <a:lvl8pPr marL="6400800" indent="0">
              <a:buNone/>
              <a:defRPr sz="2000"/>
            </a:lvl8pPr>
            <a:lvl9pPr marL="7315200" indent="0">
              <a:buNone/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FBC14D-240E-48D6-8A42-CF39B8B84BDF}" type="datetimeFigureOut">
              <a:rPr lang="en-ID" smtClean="0"/>
              <a:t>25/08/2020</a:t>
            </a:fld>
            <a:endParaRPr lang="en-ID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C77F67-BB54-4820-837C-62EB598283F4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64639356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79577" y="914400"/>
            <a:ext cx="7864474" cy="3200400"/>
          </a:xfrm>
        </p:spPr>
        <p:txBody>
          <a:bodyPr anchor="b"/>
          <a:lstStyle>
            <a:lvl1pPr>
              <a:defRPr sz="64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0366376" y="1974851"/>
            <a:ext cx="12344400" cy="9747250"/>
          </a:xfrm>
        </p:spPr>
        <p:txBody>
          <a:bodyPr anchor="t"/>
          <a:lstStyle>
            <a:lvl1pPr marL="0" indent="0">
              <a:buNone/>
              <a:defRPr sz="6400"/>
            </a:lvl1pPr>
            <a:lvl2pPr marL="914400" indent="0">
              <a:buNone/>
              <a:defRPr sz="5600"/>
            </a:lvl2pPr>
            <a:lvl3pPr marL="1828800" indent="0">
              <a:buNone/>
              <a:defRPr sz="4800"/>
            </a:lvl3pPr>
            <a:lvl4pPr marL="2743200" indent="0">
              <a:buNone/>
              <a:defRPr sz="4000"/>
            </a:lvl4pPr>
            <a:lvl5pPr marL="3657600" indent="0">
              <a:buNone/>
              <a:defRPr sz="4000"/>
            </a:lvl5pPr>
            <a:lvl6pPr marL="4572000" indent="0">
              <a:buNone/>
              <a:defRPr sz="4000"/>
            </a:lvl6pPr>
            <a:lvl7pPr marL="5486400" indent="0">
              <a:buNone/>
              <a:defRPr sz="4000"/>
            </a:lvl7pPr>
            <a:lvl8pPr marL="6400800" indent="0">
              <a:buNone/>
              <a:defRPr sz="4000"/>
            </a:lvl8pPr>
            <a:lvl9pPr marL="7315200" indent="0">
              <a:buNone/>
              <a:defRPr sz="4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679577" y="4114800"/>
            <a:ext cx="7864474" cy="7623176"/>
          </a:xfrm>
        </p:spPr>
        <p:txBody>
          <a:bodyPr/>
          <a:lstStyle>
            <a:lvl1pPr marL="0" indent="0">
              <a:buNone/>
              <a:defRPr sz="3200"/>
            </a:lvl1pPr>
            <a:lvl2pPr marL="914400" indent="0">
              <a:buNone/>
              <a:defRPr sz="2800"/>
            </a:lvl2pPr>
            <a:lvl3pPr marL="1828800" indent="0">
              <a:buNone/>
              <a:defRPr sz="2400"/>
            </a:lvl3pPr>
            <a:lvl4pPr marL="2743200" indent="0">
              <a:buNone/>
              <a:defRPr sz="2000"/>
            </a:lvl4pPr>
            <a:lvl5pPr marL="3657600" indent="0">
              <a:buNone/>
              <a:defRPr sz="2000"/>
            </a:lvl5pPr>
            <a:lvl6pPr marL="4572000" indent="0">
              <a:buNone/>
              <a:defRPr sz="2000"/>
            </a:lvl6pPr>
            <a:lvl7pPr marL="5486400" indent="0">
              <a:buNone/>
              <a:defRPr sz="2000"/>
            </a:lvl7pPr>
            <a:lvl8pPr marL="6400800" indent="0">
              <a:buNone/>
              <a:defRPr sz="2000"/>
            </a:lvl8pPr>
            <a:lvl9pPr marL="7315200" indent="0">
              <a:buNone/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FBC14D-240E-48D6-8A42-CF39B8B84BDF}" type="datetimeFigureOut">
              <a:rPr lang="en-ID" smtClean="0"/>
              <a:t>25/08/2020</a:t>
            </a:fld>
            <a:endParaRPr lang="en-ID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C77F67-BB54-4820-837C-62EB598283F4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269226335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FBC14D-240E-48D6-8A42-CF39B8B84BDF}" type="datetimeFigureOut">
              <a:rPr lang="en-ID" smtClean="0"/>
              <a:t>25/08/2020</a:t>
            </a:fld>
            <a:endParaRPr lang="en-ID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C77F67-BB54-4820-837C-62EB598283F4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269521887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17449800" y="730250"/>
            <a:ext cx="5257800" cy="11623676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676400" y="730250"/>
            <a:ext cx="15468600" cy="11623676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FBC14D-240E-48D6-8A42-CF39B8B84BDF}" type="datetimeFigureOut">
              <a:rPr lang="en-ID" smtClean="0"/>
              <a:t>25/08/2020</a:t>
            </a:fld>
            <a:endParaRPr lang="en-ID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C77F67-BB54-4820-837C-62EB598283F4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81500003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676400" y="730251"/>
            <a:ext cx="21031200" cy="2651126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676400" y="3651250"/>
            <a:ext cx="21031200" cy="8702676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676400" y="12712701"/>
            <a:ext cx="5486400" cy="73025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24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6FBC14D-240E-48D6-8A42-CF39B8B84BDF}" type="datetimeFigureOut">
              <a:rPr lang="en-ID" smtClean="0"/>
              <a:t>25/08/2020</a:t>
            </a:fld>
            <a:endParaRPr lang="en-ID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8077200" y="12712701"/>
            <a:ext cx="8229600" cy="73025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24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ID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7221200" y="12712701"/>
            <a:ext cx="5486400" cy="73025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24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CC77F67-BB54-4820-837C-62EB598283F4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226692012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1828800" rtl="0" eaLnBrk="1" latinLnBrk="0" hangingPunct="1">
        <a:lnSpc>
          <a:spcPct val="90000"/>
        </a:lnSpc>
        <a:spcBef>
          <a:spcPct val="0"/>
        </a:spcBef>
        <a:buNone/>
        <a:defRPr sz="88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457200" indent="-457200" algn="l" defTabSz="1828800" rtl="0" eaLnBrk="1" latinLnBrk="0" hangingPunct="1">
        <a:lnSpc>
          <a:spcPct val="90000"/>
        </a:lnSpc>
        <a:spcBef>
          <a:spcPts val="2000"/>
        </a:spcBef>
        <a:buFont typeface="Arial" panose="020B0604020202020204" pitchFamily="34" charset="0"/>
        <a:buChar char="•"/>
        <a:defRPr sz="5600" kern="1200">
          <a:solidFill>
            <a:schemeClr val="tx1"/>
          </a:solidFill>
          <a:latin typeface="+mn-lt"/>
          <a:ea typeface="+mn-ea"/>
          <a:cs typeface="+mn-cs"/>
        </a:defRPr>
      </a:lvl1pPr>
      <a:lvl2pPr marL="1371600" indent="-457200" algn="l" defTabSz="18288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4800" kern="1200">
          <a:solidFill>
            <a:schemeClr val="tx1"/>
          </a:solidFill>
          <a:latin typeface="+mn-lt"/>
          <a:ea typeface="+mn-ea"/>
          <a:cs typeface="+mn-cs"/>
        </a:defRPr>
      </a:lvl2pPr>
      <a:lvl3pPr marL="2286000" indent="-457200" algn="l" defTabSz="18288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4000" kern="1200">
          <a:solidFill>
            <a:schemeClr val="tx1"/>
          </a:solidFill>
          <a:latin typeface="+mn-lt"/>
          <a:ea typeface="+mn-ea"/>
          <a:cs typeface="+mn-cs"/>
        </a:defRPr>
      </a:lvl3pPr>
      <a:lvl4pPr marL="3200400" indent="-457200" algn="l" defTabSz="18288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3600" kern="1200">
          <a:solidFill>
            <a:schemeClr val="tx1"/>
          </a:solidFill>
          <a:latin typeface="+mn-lt"/>
          <a:ea typeface="+mn-ea"/>
          <a:cs typeface="+mn-cs"/>
        </a:defRPr>
      </a:lvl4pPr>
      <a:lvl5pPr marL="4114800" indent="-457200" algn="l" defTabSz="18288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3600" kern="1200">
          <a:solidFill>
            <a:schemeClr val="tx1"/>
          </a:solidFill>
          <a:latin typeface="+mn-lt"/>
          <a:ea typeface="+mn-ea"/>
          <a:cs typeface="+mn-cs"/>
        </a:defRPr>
      </a:lvl5pPr>
      <a:lvl6pPr marL="5029200" indent="-457200" algn="l" defTabSz="18288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3600" kern="1200">
          <a:solidFill>
            <a:schemeClr val="tx1"/>
          </a:solidFill>
          <a:latin typeface="+mn-lt"/>
          <a:ea typeface="+mn-ea"/>
          <a:cs typeface="+mn-cs"/>
        </a:defRPr>
      </a:lvl6pPr>
      <a:lvl7pPr marL="5943600" indent="-457200" algn="l" defTabSz="18288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3600" kern="1200">
          <a:solidFill>
            <a:schemeClr val="tx1"/>
          </a:solidFill>
          <a:latin typeface="+mn-lt"/>
          <a:ea typeface="+mn-ea"/>
          <a:cs typeface="+mn-cs"/>
        </a:defRPr>
      </a:lvl7pPr>
      <a:lvl8pPr marL="6858000" indent="-457200" algn="l" defTabSz="18288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3600" kern="1200">
          <a:solidFill>
            <a:schemeClr val="tx1"/>
          </a:solidFill>
          <a:latin typeface="+mn-lt"/>
          <a:ea typeface="+mn-ea"/>
          <a:cs typeface="+mn-cs"/>
        </a:defRPr>
      </a:lvl8pPr>
      <a:lvl9pPr marL="7772400" indent="-457200" algn="l" defTabSz="18288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36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1828800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1pPr>
      <a:lvl2pPr marL="914400" algn="l" defTabSz="1828800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2pPr>
      <a:lvl3pPr marL="1828800" algn="l" defTabSz="1828800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3pPr>
      <a:lvl4pPr marL="2743200" algn="l" defTabSz="1828800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4pPr>
      <a:lvl5pPr marL="3657600" algn="l" defTabSz="1828800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5pPr>
      <a:lvl6pPr marL="4572000" algn="l" defTabSz="1828800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6pPr>
      <a:lvl7pPr marL="5486400" algn="l" defTabSz="1828800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7pPr>
      <a:lvl8pPr marL="6400800" algn="l" defTabSz="1828800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8pPr>
      <a:lvl9pPr marL="7315200" algn="l" defTabSz="1828800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9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" name="Picture 14">
            <a:extLst>
              <a:ext uri="{FF2B5EF4-FFF2-40B4-BE49-F238E27FC236}">
                <a16:creationId xmlns:a16="http://schemas.microsoft.com/office/drawing/2014/main" id="{558D5A28-8C54-476F-A08E-14F110D0DBE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24384000" cy="13716000"/>
          </a:xfrm>
          <a:prstGeom prst="rect">
            <a:avLst/>
          </a:prstGeom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9E12693F-252F-4815-BA2E-ABF2A3ABE1AB}"/>
              </a:ext>
            </a:extLst>
          </p:cNvPr>
          <p:cNvSpPr txBox="1"/>
          <p:nvPr/>
        </p:nvSpPr>
        <p:spPr>
          <a:xfrm>
            <a:off x="2444172" y="5833878"/>
            <a:ext cx="18570633" cy="186204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1500" dirty="0">
                <a:solidFill>
                  <a:srgbClr val="FF4A3B"/>
                </a:solidFill>
                <a:latin typeface="Knewave" panose="02000806000000020004" pitchFamily="2" charset="0"/>
              </a:rPr>
              <a:t>YOUR CHANNEL NAME</a:t>
            </a:r>
            <a:endParaRPr lang="en-ID" sz="11500" dirty="0">
              <a:solidFill>
                <a:srgbClr val="FF4A3B"/>
              </a:solidFill>
              <a:latin typeface="Knewave" panose="02000806000000020004" pitchFamily="2" charset="0"/>
            </a:endParaRP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90C5FA85-CB45-4864-ADE5-30220377128B}"/>
              </a:ext>
            </a:extLst>
          </p:cNvPr>
          <p:cNvSpPr txBox="1"/>
          <p:nvPr/>
        </p:nvSpPr>
        <p:spPr>
          <a:xfrm>
            <a:off x="7581208" y="7695926"/>
            <a:ext cx="8296563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600" spc="300" dirty="0">
                <a:solidFill>
                  <a:srgbClr val="EDE6E2"/>
                </a:solidFill>
                <a:latin typeface="Trebuchet MS" panose="020B0603020202020204" pitchFamily="34" charset="0"/>
              </a:rPr>
              <a:t>CHANNEL TAGLINE</a:t>
            </a:r>
            <a:endParaRPr lang="en-ID" sz="3600" spc="300" dirty="0">
              <a:solidFill>
                <a:srgbClr val="EDE6E2"/>
              </a:solidFill>
              <a:latin typeface="Trebuchet MS" panose="020B0603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575570153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 Them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101</TotalTime>
  <Words>5</Words>
  <Application>Microsoft Office PowerPoint</Application>
  <PresentationFormat>Custom</PresentationFormat>
  <Paragraphs>2</Paragraphs>
  <Slides>1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</vt:i4>
      </vt:variant>
    </vt:vector>
  </HeadingPairs>
  <TitlesOfParts>
    <vt:vector size="7" baseType="lpstr">
      <vt:lpstr>Arial</vt:lpstr>
      <vt:lpstr>Calibri</vt:lpstr>
      <vt:lpstr>Calibri Light</vt:lpstr>
      <vt:lpstr>Knewave</vt:lpstr>
      <vt:lpstr>Trebuchet MS</vt:lpstr>
      <vt:lpstr>Office Theme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Gizka</dc:creator>
  <cp:lastModifiedBy>Gizka</cp:lastModifiedBy>
  <cp:revision>13</cp:revision>
  <dcterms:created xsi:type="dcterms:W3CDTF">2020-08-03T08:19:28Z</dcterms:created>
  <dcterms:modified xsi:type="dcterms:W3CDTF">2020-08-25T04:26:29Z</dcterms:modified>
</cp:coreProperties>
</file>