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5C"/>
    <a:srgbClr val="DD3B96"/>
    <a:srgbClr val="EDE6E2"/>
    <a:srgbClr val="20212A"/>
    <a:srgbClr val="70A7B6"/>
    <a:srgbClr val="FF4A3B"/>
    <a:srgbClr val="FE5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59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52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50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950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99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080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138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42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83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639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226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69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54F000-1F67-420A-9A2A-D7703D895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12693F-252F-4815-BA2E-ABF2A3ABE1AB}"/>
              </a:ext>
            </a:extLst>
          </p:cNvPr>
          <p:cNvSpPr txBox="1"/>
          <p:nvPr/>
        </p:nvSpPr>
        <p:spPr>
          <a:xfrm>
            <a:off x="2560548" y="6427585"/>
            <a:ext cx="185706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League Spartan" panose="00000800000000000000" pitchFamily="50" charset="0"/>
              </a:rPr>
              <a:t>YOUR CHANNEL NAME</a:t>
            </a:r>
            <a:endParaRPr lang="en-ID" sz="9600" dirty="0">
              <a:solidFill>
                <a:schemeClr val="bg1"/>
              </a:solidFill>
              <a:latin typeface="League Spartan" panose="00000800000000000000" pitchFamily="50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C5FA85-CB45-4864-ADE5-30220377128B}"/>
              </a:ext>
            </a:extLst>
          </p:cNvPr>
          <p:cNvSpPr txBox="1"/>
          <p:nvPr/>
        </p:nvSpPr>
        <p:spPr>
          <a:xfrm>
            <a:off x="7697582" y="7997245"/>
            <a:ext cx="8296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300" dirty="0">
                <a:solidFill>
                  <a:srgbClr val="FFE05C"/>
                </a:solidFill>
                <a:latin typeface="League Spartan" panose="00000800000000000000" pitchFamily="50" charset="0"/>
              </a:rPr>
              <a:t>CHANNEL TAGLINE</a:t>
            </a:r>
            <a:endParaRPr lang="en-ID" sz="3600" spc="300" dirty="0">
              <a:solidFill>
                <a:srgbClr val="FFE05C"/>
              </a:solidFill>
              <a:latin typeface="League Spartan" panose="000008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DE04D9-210E-4B3E-8606-B5565E207AE8}"/>
              </a:ext>
            </a:extLst>
          </p:cNvPr>
          <p:cNvSpPr txBox="1"/>
          <p:nvPr/>
        </p:nvSpPr>
        <p:spPr>
          <a:xfrm>
            <a:off x="7697581" y="5458088"/>
            <a:ext cx="8296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300" dirty="0">
                <a:solidFill>
                  <a:srgbClr val="FFE05C"/>
                </a:solidFill>
                <a:latin typeface="League Spartan" panose="00000800000000000000" pitchFamily="50" charset="0"/>
              </a:rPr>
              <a:t>WELCOME TO</a:t>
            </a:r>
            <a:endParaRPr lang="en-ID" sz="3600" spc="300" dirty="0">
              <a:solidFill>
                <a:srgbClr val="FFE05C"/>
              </a:solidFill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7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League Spartan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Gizka</dc:creator>
  <cp:lastModifiedBy>Gizka</cp:lastModifiedBy>
  <cp:revision>16</cp:revision>
  <dcterms:created xsi:type="dcterms:W3CDTF">2020-08-03T08:19:28Z</dcterms:created>
  <dcterms:modified xsi:type="dcterms:W3CDTF">2020-08-25T05:04:49Z</dcterms:modified>
</cp:coreProperties>
</file>