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</p:sldIdLst>
  <p:sldSz cx="24384000" cy="13716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987" autoAdjust="0"/>
    <p:restoredTop sz="94660"/>
  </p:normalViewPr>
  <p:slideViewPr>
    <p:cSldViewPr snapToGrid="0">
      <p:cViewPr varScale="1">
        <p:scale>
          <a:sx n="58" d="100"/>
          <a:sy n="58" d="100"/>
        </p:scale>
        <p:origin x="372" y="9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048000" y="2244726"/>
            <a:ext cx="18288000" cy="4775200"/>
          </a:xfrm>
        </p:spPr>
        <p:txBody>
          <a:bodyPr anchor="b"/>
          <a:lstStyle>
            <a:lvl1pPr algn="ctr">
              <a:defRPr sz="1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48000" y="7204076"/>
            <a:ext cx="18288000" cy="3311524"/>
          </a:xfrm>
        </p:spPr>
        <p:txBody>
          <a:bodyPr/>
          <a:lstStyle>
            <a:lvl1pPr marL="0" indent="0" algn="ctr">
              <a:buNone/>
              <a:defRPr sz="4800"/>
            </a:lvl1pPr>
            <a:lvl2pPr marL="914400" indent="0" algn="ctr">
              <a:buNone/>
              <a:defRPr sz="4000"/>
            </a:lvl2pPr>
            <a:lvl3pPr marL="1828800" indent="0" algn="ctr">
              <a:buNone/>
              <a:defRPr sz="3600"/>
            </a:lvl3pPr>
            <a:lvl4pPr marL="2743200" indent="0" algn="ctr">
              <a:buNone/>
              <a:defRPr sz="3200"/>
            </a:lvl4pPr>
            <a:lvl5pPr marL="3657600" indent="0" algn="ctr">
              <a:buNone/>
              <a:defRPr sz="3200"/>
            </a:lvl5pPr>
            <a:lvl6pPr marL="4572000" indent="0" algn="ctr">
              <a:buNone/>
              <a:defRPr sz="3200"/>
            </a:lvl6pPr>
            <a:lvl7pPr marL="5486400" indent="0" algn="ctr">
              <a:buNone/>
              <a:defRPr sz="3200"/>
            </a:lvl7pPr>
            <a:lvl8pPr marL="6400800" indent="0" algn="ctr">
              <a:buNone/>
              <a:defRPr sz="3200"/>
            </a:lvl8pPr>
            <a:lvl9pPr marL="7315200" indent="0" algn="ctr">
              <a:buNone/>
              <a:defRPr sz="32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E187653-B09D-47F3-945B-82D53E7AD2DC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9B399E-809E-442C-BD1F-201C0B76E77D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202239189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E187653-B09D-47F3-945B-82D53E7AD2DC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9B399E-809E-442C-BD1F-201C0B76E77D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13503846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63700" y="3419477"/>
            <a:ext cx="21031200" cy="5705474"/>
          </a:xfrm>
        </p:spPr>
        <p:txBody>
          <a:bodyPr anchor="b"/>
          <a:lstStyle>
            <a:lvl1pPr>
              <a:defRPr sz="1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63700" y="9178927"/>
            <a:ext cx="21031200" cy="3000374"/>
          </a:xfrm>
        </p:spPr>
        <p:txBody>
          <a:bodyPr/>
          <a:lstStyle>
            <a:lvl1pPr marL="0" indent="0">
              <a:buNone/>
              <a:defRPr sz="4800">
                <a:solidFill>
                  <a:schemeClr val="tx1">
                    <a:tint val="75000"/>
                  </a:schemeClr>
                </a:solidFill>
              </a:defRPr>
            </a:lvl1pPr>
            <a:lvl2pPr marL="914400" indent="0">
              <a:buNone/>
              <a:defRPr sz="4000">
                <a:solidFill>
                  <a:schemeClr val="tx1">
                    <a:tint val="75000"/>
                  </a:schemeClr>
                </a:solidFill>
              </a:defRPr>
            </a:lvl2pPr>
            <a:lvl3pPr marL="1828800" indent="0">
              <a:buNone/>
              <a:defRPr sz="3600">
                <a:solidFill>
                  <a:schemeClr val="tx1">
                    <a:tint val="75000"/>
                  </a:schemeClr>
                </a:solidFill>
              </a:defRPr>
            </a:lvl3pPr>
            <a:lvl4pPr marL="27432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4pPr>
            <a:lvl5pPr marL="36576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5pPr>
            <a:lvl6pPr marL="45720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6pPr>
            <a:lvl7pPr marL="54864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7pPr>
            <a:lvl8pPr marL="64008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8pPr>
            <a:lvl9pPr marL="73152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E187653-B09D-47F3-945B-82D53E7AD2DC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9B399E-809E-442C-BD1F-201C0B76E77D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230554905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676400" y="3651250"/>
            <a:ext cx="10363200" cy="870267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2344400" y="3651250"/>
            <a:ext cx="10363200" cy="870267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E187653-B09D-47F3-945B-82D53E7AD2DC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9B399E-809E-442C-BD1F-201C0B76E77D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79089054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9576" y="730251"/>
            <a:ext cx="21031200" cy="2651126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79577" y="3362326"/>
            <a:ext cx="10315574" cy="1647824"/>
          </a:xfrm>
        </p:spPr>
        <p:txBody>
          <a:bodyPr anchor="b"/>
          <a:lstStyle>
            <a:lvl1pPr marL="0" indent="0">
              <a:buNone/>
              <a:defRPr sz="4800" b="1"/>
            </a:lvl1pPr>
            <a:lvl2pPr marL="914400" indent="0">
              <a:buNone/>
              <a:defRPr sz="4000" b="1"/>
            </a:lvl2pPr>
            <a:lvl3pPr marL="1828800" indent="0">
              <a:buNone/>
              <a:defRPr sz="3600" b="1"/>
            </a:lvl3pPr>
            <a:lvl4pPr marL="2743200" indent="0">
              <a:buNone/>
              <a:defRPr sz="3200" b="1"/>
            </a:lvl4pPr>
            <a:lvl5pPr marL="3657600" indent="0">
              <a:buNone/>
              <a:defRPr sz="3200" b="1"/>
            </a:lvl5pPr>
            <a:lvl6pPr marL="4572000" indent="0">
              <a:buNone/>
              <a:defRPr sz="3200" b="1"/>
            </a:lvl6pPr>
            <a:lvl7pPr marL="5486400" indent="0">
              <a:buNone/>
              <a:defRPr sz="3200" b="1"/>
            </a:lvl7pPr>
            <a:lvl8pPr marL="6400800" indent="0">
              <a:buNone/>
              <a:defRPr sz="3200" b="1"/>
            </a:lvl8pPr>
            <a:lvl9pPr marL="7315200" indent="0">
              <a:buNone/>
              <a:defRPr sz="3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679577" y="5010150"/>
            <a:ext cx="10315574" cy="736917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12344400" y="3362326"/>
            <a:ext cx="10366376" cy="1647824"/>
          </a:xfrm>
        </p:spPr>
        <p:txBody>
          <a:bodyPr anchor="b"/>
          <a:lstStyle>
            <a:lvl1pPr marL="0" indent="0">
              <a:buNone/>
              <a:defRPr sz="4800" b="1"/>
            </a:lvl1pPr>
            <a:lvl2pPr marL="914400" indent="0">
              <a:buNone/>
              <a:defRPr sz="4000" b="1"/>
            </a:lvl2pPr>
            <a:lvl3pPr marL="1828800" indent="0">
              <a:buNone/>
              <a:defRPr sz="3600" b="1"/>
            </a:lvl3pPr>
            <a:lvl4pPr marL="2743200" indent="0">
              <a:buNone/>
              <a:defRPr sz="3200" b="1"/>
            </a:lvl4pPr>
            <a:lvl5pPr marL="3657600" indent="0">
              <a:buNone/>
              <a:defRPr sz="3200" b="1"/>
            </a:lvl5pPr>
            <a:lvl6pPr marL="4572000" indent="0">
              <a:buNone/>
              <a:defRPr sz="3200" b="1"/>
            </a:lvl6pPr>
            <a:lvl7pPr marL="5486400" indent="0">
              <a:buNone/>
              <a:defRPr sz="3200" b="1"/>
            </a:lvl7pPr>
            <a:lvl8pPr marL="6400800" indent="0">
              <a:buNone/>
              <a:defRPr sz="3200" b="1"/>
            </a:lvl8pPr>
            <a:lvl9pPr marL="7315200" indent="0">
              <a:buNone/>
              <a:defRPr sz="3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12344400" y="5010150"/>
            <a:ext cx="10366376" cy="736917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E187653-B09D-47F3-945B-82D53E7AD2DC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9B399E-809E-442C-BD1F-201C0B76E77D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60376401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E187653-B09D-47F3-945B-82D53E7AD2DC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9B399E-809E-442C-BD1F-201C0B76E77D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274133410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E187653-B09D-47F3-945B-82D53E7AD2DC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9B399E-809E-442C-BD1F-201C0B76E77D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242574466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9577" y="914400"/>
            <a:ext cx="7864474" cy="3200400"/>
          </a:xfrm>
        </p:spPr>
        <p:txBody>
          <a:bodyPr anchor="b"/>
          <a:lstStyle>
            <a:lvl1pPr>
              <a:defRPr sz="6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366376" y="1974851"/>
            <a:ext cx="12344400" cy="9747250"/>
          </a:xfrm>
        </p:spPr>
        <p:txBody>
          <a:bodyPr/>
          <a:lstStyle>
            <a:lvl1pPr>
              <a:defRPr sz="6400"/>
            </a:lvl1pPr>
            <a:lvl2pPr>
              <a:defRPr sz="5600"/>
            </a:lvl2pPr>
            <a:lvl3pPr>
              <a:defRPr sz="4800"/>
            </a:lvl3pPr>
            <a:lvl4pPr>
              <a:defRPr sz="4000"/>
            </a:lvl4pPr>
            <a:lvl5pPr>
              <a:defRPr sz="4000"/>
            </a:lvl5pPr>
            <a:lvl6pPr>
              <a:defRPr sz="4000"/>
            </a:lvl6pPr>
            <a:lvl7pPr>
              <a:defRPr sz="4000"/>
            </a:lvl7pPr>
            <a:lvl8pPr>
              <a:defRPr sz="4000"/>
            </a:lvl8pPr>
            <a:lvl9pPr>
              <a:defRPr sz="4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679577" y="4114800"/>
            <a:ext cx="7864474" cy="7623176"/>
          </a:xfrm>
        </p:spPr>
        <p:txBody>
          <a:bodyPr/>
          <a:lstStyle>
            <a:lvl1pPr marL="0" indent="0">
              <a:buNone/>
              <a:defRPr sz="3200"/>
            </a:lvl1pPr>
            <a:lvl2pPr marL="914400" indent="0">
              <a:buNone/>
              <a:defRPr sz="2800"/>
            </a:lvl2pPr>
            <a:lvl3pPr marL="1828800" indent="0">
              <a:buNone/>
              <a:defRPr sz="2400"/>
            </a:lvl3pPr>
            <a:lvl4pPr marL="2743200" indent="0">
              <a:buNone/>
              <a:defRPr sz="2000"/>
            </a:lvl4pPr>
            <a:lvl5pPr marL="3657600" indent="0">
              <a:buNone/>
              <a:defRPr sz="2000"/>
            </a:lvl5pPr>
            <a:lvl6pPr marL="4572000" indent="0">
              <a:buNone/>
              <a:defRPr sz="2000"/>
            </a:lvl6pPr>
            <a:lvl7pPr marL="5486400" indent="0">
              <a:buNone/>
              <a:defRPr sz="2000"/>
            </a:lvl7pPr>
            <a:lvl8pPr marL="6400800" indent="0">
              <a:buNone/>
              <a:defRPr sz="2000"/>
            </a:lvl8pPr>
            <a:lvl9pPr marL="7315200" indent="0">
              <a:buNone/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E187653-B09D-47F3-945B-82D53E7AD2DC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9B399E-809E-442C-BD1F-201C0B76E77D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340926923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9577" y="914400"/>
            <a:ext cx="7864474" cy="3200400"/>
          </a:xfrm>
        </p:spPr>
        <p:txBody>
          <a:bodyPr anchor="b"/>
          <a:lstStyle>
            <a:lvl1pPr>
              <a:defRPr sz="6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0366376" y="1974851"/>
            <a:ext cx="12344400" cy="9747250"/>
          </a:xfrm>
        </p:spPr>
        <p:txBody>
          <a:bodyPr anchor="t"/>
          <a:lstStyle>
            <a:lvl1pPr marL="0" indent="0">
              <a:buNone/>
              <a:defRPr sz="6400"/>
            </a:lvl1pPr>
            <a:lvl2pPr marL="914400" indent="0">
              <a:buNone/>
              <a:defRPr sz="5600"/>
            </a:lvl2pPr>
            <a:lvl3pPr marL="1828800" indent="0">
              <a:buNone/>
              <a:defRPr sz="4800"/>
            </a:lvl3pPr>
            <a:lvl4pPr marL="2743200" indent="0">
              <a:buNone/>
              <a:defRPr sz="4000"/>
            </a:lvl4pPr>
            <a:lvl5pPr marL="3657600" indent="0">
              <a:buNone/>
              <a:defRPr sz="4000"/>
            </a:lvl5pPr>
            <a:lvl6pPr marL="4572000" indent="0">
              <a:buNone/>
              <a:defRPr sz="4000"/>
            </a:lvl6pPr>
            <a:lvl7pPr marL="5486400" indent="0">
              <a:buNone/>
              <a:defRPr sz="4000"/>
            </a:lvl7pPr>
            <a:lvl8pPr marL="6400800" indent="0">
              <a:buNone/>
              <a:defRPr sz="4000"/>
            </a:lvl8pPr>
            <a:lvl9pPr marL="7315200" indent="0">
              <a:buNone/>
              <a:defRPr sz="4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679577" y="4114800"/>
            <a:ext cx="7864474" cy="7623176"/>
          </a:xfrm>
        </p:spPr>
        <p:txBody>
          <a:bodyPr/>
          <a:lstStyle>
            <a:lvl1pPr marL="0" indent="0">
              <a:buNone/>
              <a:defRPr sz="3200"/>
            </a:lvl1pPr>
            <a:lvl2pPr marL="914400" indent="0">
              <a:buNone/>
              <a:defRPr sz="2800"/>
            </a:lvl2pPr>
            <a:lvl3pPr marL="1828800" indent="0">
              <a:buNone/>
              <a:defRPr sz="2400"/>
            </a:lvl3pPr>
            <a:lvl4pPr marL="2743200" indent="0">
              <a:buNone/>
              <a:defRPr sz="2000"/>
            </a:lvl4pPr>
            <a:lvl5pPr marL="3657600" indent="0">
              <a:buNone/>
              <a:defRPr sz="2000"/>
            </a:lvl5pPr>
            <a:lvl6pPr marL="4572000" indent="0">
              <a:buNone/>
              <a:defRPr sz="2000"/>
            </a:lvl6pPr>
            <a:lvl7pPr marL="5486400" indent="0">
              <a:buNone/>
              <a:defRPr sz="2000"/>
            </a:lvl7pPr>
            <a:lvl8pPr marL="6400800" indent="0">
              <a:buNone/>
              <a:defRPr sz="2000"/>
            </a:lvl8pPr>
            <a:lvl9pPr marL="7315200" indent="0">
              <a:buNone/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E187653-B09D-47F3-945B-82D53E7AD2DC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9B399E-809E-442C-BD1F-201C0B76E77D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336056359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E187653-B09D-47F3-945B-82D53E7AD2DC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9B399E-809E-442C-BD1F-201C0B76E77D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151996283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17449800" y="730250"/>
            <a:ext cx="5257800" cy="11623676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676400" y="730250"/>
            <a:ext cx="15468600" cy="11623676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E187653-B09D-47F3-945B-82D53E7AD2DC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9B399E-809E-442C-BD1F-201C0B76E77D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235045743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676400" y="730251"/>
            <a:ext cx="21031200" cy="2651126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76400" y="3651250"/>
            <a:ext cx="21031200" cy="870267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676400" y="12712701"/>
            <a:ext cx="5486400" cy="73025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24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E187653-B09D-47F3-945B-82D53E7AD2DC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8077200" y="12712701"/>
            <a:ext cx="8229600" cy="73025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24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7221200" y="12712701"/>
            <a:ext cx="5486400" cy="73025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24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59B399E-809E-442C-BD1F-201C0B76E77D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145574040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1828800" rtl="0" eaLnBrk="1" latinLnBrk="0" hangingPunct="1">
        <a:lnSpc>
          <a:spcPct val="90000"/>
        </a:lnSpc>
        <a:spcBef>
          <a:spcPct val="0"/>
        </a:spcBef>
        <a:buNone/>
        <a:defRPr sz="88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457200" indent="-457200" algn="l" defTabSz="1828800" rtl="0" eaLnBrk="1" latinLnBrk="0" hangingPunct="1">
        <a:lnSpc>
          <a:spcPct val="90000"/>
        </a:lnSpc>
        <a:spcBef>
          <a:spcPts val="2000"/>
        </a:spcBef>
        <a:buFont typeface="Arial" panose="020B0604020202020204" pitchFamily="34" charset="0"/>
        <a:buChar char="•"/>
        <a:defRPr sz="5600" kern="1200">
          <a:solidFill>
            <a:schemeClr val="tx1"/>
          </a:solidFill>
          <a:latin typeface="+mn-lt"/>
          <a:ea typeface="+mn-ea"/>
          <a:cs typeface="+mn-cs"/>
        </a:defRPr>
      </a:lvl1pPr>
      <a:lvl2pPr marL="13716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4800" kern="1200">
          <a:solidFill>
            <a:schemeClr val="tx1"/>
          </a:solidFill>
          <a:latin typeface="+mn-lt"/>
          <a:ea typeface="+mn-ea"/>
          <a:cs typeface="+mn-cs"/>
        </a:defRPr>
      </a:lvl2pPr>
      <a:lvl3pPr marL="22860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4000" kern="1200">
          <a:solidFill>
            <a:schemeClr val="tx1"/>
          </a:solidFill>
          <a:latin typeface="+mn-lt"/>
          <a:ea typeface="+mn-ea"/>
          <a:cs typeface="+mn-cs"/>
        </a:defRPr>
      </a:lvl3pPr>
      <a:lvl4pPr marL="32004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4pPr>
      <a:lvl5pPr marL="41148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5pPr>
      <a:lvl6pPr marL="50292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6pPr>
      <a:lvl7pPr marL="59436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7pPr>
      <a:lvl8pPr marL="68580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8pPr>
      <a:lvl9pPr marL="77724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1pPr>
      <a:lvl2pPr marL="9144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2pPr>
      <a:lvl3pPr marL="18288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3pPr>
      <a:lvl4pPr marL="27432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4pPr>
      <a:lvl5pPr marL="36576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5pPr>
      <a:lvl6pPr marL="45720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6pPr>
      <a:lvl7pPr marL="54864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7pPr>
      <a:lvl8pPr marL="64008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8pPr>
      <a:lvl9pPr marL="73152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9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4ACBCFA9-E572-46CF-BE32-8AC41D97504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" y="857"/>
            <a:ext cx="24380952" cy="13714286"/>
          </a:xfrm>
          <a:prstGeom prst="rect">
            <a:avLst/>
          </a:prstGeom>
        </p:spPr>
      </p:pic>
      <p:sp>
        <p:nvSpPr>
          <p:cNvPr id="9" name="Picture Placeholder 8">
            <a:extLst>
              <a:ext uri="{FF2B5EF4-FFF2-40B4-BE49-F238E27FC236}">
                <a16:creationId xmlns:a16="http://schemas.microsoft.com/office/drawing/2014/main" id="{BAD0B56B-1A3A-4F7F-A90C-8A59BC7F2243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2061555" y="3967893"/>
            <a:ext cx="5868786" cy="5791249"/>
          </a:xfrm>
        </p:spPr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FEBF2F13-690C-483B-A0DF-DDA3ED3C9CF2}"/>
              </a:ext>
            </a:extLst>
          </p:cNvPr>
          <p:cNvSpPr txBox="1"/>
          <p:nvPr/>
        </p:nvSpPr>
        <p:spPr>
          <a:xfrm>
            <a:off x="9376756" y="5469775"/>
            <a:ext cx="12851477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8800" b="1" i="1" dirty="0">
                <a:solidFill>
                  <a:schemeClr val="accent2">
                    <a:lumMod val="50000"/>
                  </a:schemeClr>
                </a:solidFill>
                <a:latin typeface="Playfair Display" panose="00000500000000000000" pitchFamily="50" charset="0"/>
              </a:rPr>
              <a:t>Your Channel Name</a:t>
            </a:r>
            <a:endParaRPr lang="en-ID" sz="8800" b="1" i="1" dirty="0">
              <a:solidFill>
                <a:schemeClr val="accent2">
                  <a:lumMod val="50000"/>
                </a:schemeClr>
              </a:solidFill>
              <a:latin typeface="Playfair Display" panose="00000500000000000000" pitchFamily="50" charset="0"/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1762DF8D-2607-4121-B4A2-48939155C9D2}"/>
              </a:ext>
            </a:extLst>
          </p:cNvPr>
          <p:cNvSpPr txBox="1"/>
          <p:nvPr/>
        </p:nvSpPr>
        <p:spPr>
          <a:xfrm>
            <a:off x="11865032" y="7348451"/>
            <a:ext cx="787492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>
                <a:solidFill>
                  <a:schemeClr val="accent6">
                    <a:lumMod val="50000"/>
                  </a:schemeClr>
                </a:solidFill>
                <a:latin typeface="Kollektif" panose="020B0604020101010102" pitchFamily="34" charset="0"/>
              </a:rPr>
              <a:t>Your Channel Tagline</a:t>
            </a:r>
            <a:endParaRPr lang="en-ID" sz="3600" dirty="0">
              <a:solidFill>
                <a:schemeClr val="accent6">
                  <a:lumMod val="50000"/>
                </a:schemeClr>
              </a:solidFill>
              <a:latin typeface="Kollektif" panose="020B0604020101010102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6955431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9</TotalTime>
  <Words>6</Words>
  <Application>Microsoft Office PowerPoint</Application>
  <PresentationFormat>Custom</PresentationFormat>
  <Paragraphs>2</Paragraphs>
  <Slides>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7" baseType="lpstr">
      <vt:lpstr>Arial</vt:lpstr>
      <vt:lpstr>Calibri</vt:lpstr>
      <vt:lpstr>Calibri Light</vt:lpstr>
      <vt:lpstr>Kollektif</vt:lpstr>
      <vt:lpstr>Playfair Display</vt:lpstr>
      <vt:lpstr>Office Theme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Gizka</dc:creator>
  <cp:lastModifiedBy>Gizka</cp:lastModifiedBy>
  <cp:revision>2</cp:revision>
  <dcterms:created xsi:type="dcterms:W3CDTF">2020-08-03T06:22:04Z</dcterms:created>
  <dcterms:modified xsi:type="dcterms:W3CDTF">2020-08-03T06:31:48Z</dcterms:modified>
</cp:coreProperties>
</file>