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4384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7CA5-72C2-4159-96C4-AC7123E0A452}" type="datetimeFigureOut">
              <a:rPr lang="en-ID" smtClean="0"/>
              <a:t>03/08/2020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15C98-0DE2-4173-9F72-935B0D5DA55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31348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7CA5-72C2-4159-96C4-AC7123E0A452}" type="datetimeFigureOut">
              <a:rPr lang="en-ID" smtClean="0"/>
              <a:t>03/08/2020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15C98-0DE2-4173-9F72-935B0D5DA55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13380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7CA5-72C2-4159-96C4-AC7123E0A452}" type="datetimeFigureOut">
              <a:rPr lang="en-ID" smtClean="0"/>
              <a:t>03/08/2020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15C98-0DE2-4173-9F72-935B0D5DA55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07163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7CA5-72C2-4159-96C4-AC7123E0A452}" type="datetimeFigureOut">
              <a:rPr lang="en-ID" smtClean="0"/>
              <a:t>03/08/2020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15C98-0DE2-4173-9F72-935B0D5DA55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5353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7CA5-72C2-4159-96C4-AC7123E0A452}" type="datetimeFigureOut">
              <a:rPr lang="en-ID" smtClean="0"/>
              <a:t>03/08/2020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15C98-0DE2-4173-9F72-935B0D5DA55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28245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7CA5-72C2-4159-96C4-AC7123E0A452}" type="datetimeFigureOut">
              <a:rPr lang="en-ID" smtClean="0"/>
              <a:t>03/08/2020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15C98-0DE2-4173-9F72-935B0D5DA55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7908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7CA5-72C2-4159-96C4-AC7123E0A452}" type="datetimeFigureOut">
              <a:rPr lang="en-ID" smtClean="0"/>
              <a:t>03/08/2020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15C98-0DE2-4173-9F72-935B0D5DA55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0436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7CA5-72C2-4159-96C4-AC7123E0A452}" type="datetimeFigureOut">
              <a:rPr lang="en-ID" smtClean="0"/>
              <a:t>03/08/2020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15C98-0DE2-4173-9F72-935B0D5DA55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27140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7CA5-72C2-4159-96C4-AC7123E0A452}" type="datetimeFigureOut">
              <a:rPr lang="en-ID" smtClean="0"/>
              <a:t>03/08/2020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15C98-0DE2-4173-9F72-935B0D5DA55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70379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7CA5-72C2-4159-96C4-AC7123E0A452}" type="datetimeFigureOut">
              <a:rPr lang="en-ID" smtClean="0"/>
              <a:t>03/08/2020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15C98-0DE2-4173-9F72-935B0D5DA55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19452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7CA5-72C2-4159-96C4-AC7123E0A452}" type="datetimeFigureOut">
              <a:rPr lang="en-ID" smtClean="0"/>
              <a:t>03/08/2020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15C98-0DE2-4173-9F72-935B0D5DA55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47747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77CA5-72C2-4159-96C4-AC7123E0A452}" type="datetimeFigureOut">
              <a:rPr lang="en-ID" smtClean="0"/>
              <a:t>03/08/2020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15C98-0DE2-4173-9F72-935B0D5DA55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3868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BAFB2D03-08D3-498A-88C6-B42241705A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4"/>
            <a:ext cx="24380952" cy="13714286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A682910E-EAE8-45C8-8E92-F057F78E0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280" y="5587017"/>
            <a:ext cx="11573432" cy="1470891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chemeClr val="accent5">
                    <a:lumMod val="75000"/>
                  </a:schemeClr>
                </a:solidFill>
                <a:latin typeface="Montserrat" panose="02000505000000020004" pitchFamily="2" charset="0"/>
              </a:rPr>
              <a:t>Your </a:t>
            </a:r>
            <a:r>
              <a:rPr lang="en-US" sz="6600" b="1" dirty="0" err="1">
                <a:solidFill>
                  <a:schemeClr val="accent5">
                    <a:lumMod val="75000"/>
                  </a:schemeClr>
                </a:solidFill>
                <a:latin typeface="Montserrat" panose="02000505000000020004" pitchFamily="2" charset="0"/>
              </a:rPr>
              <a:t>Youtube</a:t>
            </a:r>
            <a:r>
              <a:rPr lang="en-US" sz="6600" b="1" dirty="0">
                <a:solidFill>
                  <a:schemeClr val="accent5">
                    <a:lumMod val="75000"/>
                  </a:schemeClr>
                </a:solidFill>
                <a:latin typeface="Montserrat" panose="02000505000000020004" pitchFamily="2" charset="0"/>
              </a:rPr>
              <a:t> Channel</a:t>
            </a:r>
            <a:endParaRPr lang="en-ID" sz="6600" b="1" dirty="0">
              <a:solidFill>
                <a:schemeClr val="accent5">
                  <a:lumMod val="75000"/>
                </a:schemeClr>
              </a:solidFill>
              <a:latin typeface="Montserrat" panose="02000505000000020004" pitchFamily="2" charset="0"/>
            </a:endParaRP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9D010AB-A9F4-4428-9B48-0CCF8B2829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7039567" y="4340101"/>
            <a:ext cx="3175462" cy="2909454"/>
          </a:xfrm>
        </p:spPr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3C8721B-FFCB-4E31-BEDB-4307A89AEF03}"/>
              </a:ext>
            </a:extLst>
          </p:cNvPr>
          <p:cNvSpPr txBox="1"/>
          <p:nvPr/>
        </p:nvSpPr>
        <p:spPr>
          <a:xfrm>
            <a:off x="7730835" y="7108420"/>
            <a:ext cx="6799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Bariol Regular" panose="02000506040000020003" pitchFamily="50" charset="0"/>
              </a:rPr>
              <a:t>Your </a:t>
            </a:r>
            <a:r>
              <a:rPr lang="en-US" sz="3600" dirty="0" err="1">
                <a:latin typeface="Bariol Regular" panose="02000506040000020003" pitchFamily="50" charset="0"/>
              </a:rPr>
              <a:t>Youtube</a:t>
            </a:r>
            <a:r>
              <a:rPr lang="en-US" sz="3600" dirty="0">
                <a:latin typeface="Bariol Regular" panose="02000506040000020003" pitchFamily="50" charset="0"/>
              </a:rPr>
              <a:t> Tagline</a:t>
            </a:r>
            <a:endParaRPr lang="en-ID" sz="3600" dirty="0">
              <a:latin typeface="Bariol Regular" panose="0200050604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112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6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Bariol Regular</vt:lpstr>
      <vt:lpstr>Calibri</vt:lpstr>
      <vt:lpstr>Calibri Light</vt:lpstr>
      <vt:lpstr>Montserrat</vt:lpstr>
      <vt:lpstr>Office Theme</vt:lpstr>
      <vt:lpstr>Your Youtube Channel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Youtube Channel</dc:title>
  <dc:creator>Gizka</dc:creator>
  <cp:lastModifiedBy>Gizka</cp:lastModifiedBy>
  <cp:revision>2</cp:revision>
  <dcterms:created xsi:type="dcterms:W3CDTF">2020-08-03T06:37:54Z</dcterms:created>
  <dcterms:modified xsi:type="dcterms:W3CDTF">2020-08-03T06:48:27Z</dcterms:modified>
</cp:coreProperties>
</file>