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507B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26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551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883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210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07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278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799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03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562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082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59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E56BD-EE29-4775-B1C9-0B1575DC4645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B56A-CBF0-41DF-9DDE-14F80AF568C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659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2EFEF9-ADFF-4CB3-BC5C-3FD28BD75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857"/>
            <a:ext cx="24380952" cy="1371428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3AA12BC-520B-4D2A-9E4C-1C57D174EB64}"/>
              </a:ext>
            </a:extLst>
          </p:cNvPr>
          <p:cNvSpPr txBox="1">
            <a:spLocks/>
          </p:cNvSpPr>
          <p:nvPr/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000" dirty="0">
                <a:solidFill>
                  <a:schemeClr val="bg1"/>
                </a:solidFill>
                <a:latin typeface="Cookie Crumble DEMO" pitchFamily="50" charset="0"/>
              </a:rPr>
              <a:t>Your Channel Name</a:t>
            </a:r>
            <a:endParaRPr lang="en-ID" sz="11000" dirty="0">
              <a:solidFill>
                <a:schemeClr val="bg1"/>
              </a:solidFill>
              <a:latin typeface="Cookie Crumble DEMO" pitchFamily="50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F264492-6E93-4F69-93B7-683E4DD0605F}"/>
              </a:ext>
            </a:extLst>
          </p:cNvPr>
          <p:cNvSpPr txBox="1">
            <a:spLocks/>
          </p:cNvSpPr>
          <p:nvPr/>
        </p:nvSpPr>
        <p:spPr>
          <a:xfrm>
            <a:off x="3048000" y="7056010"/>
            <a:ext cx="18288000" cy="3311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>
                <a:solidFill>
                  <a:srgbClr val="FFFF00"/>
                </a:solidFill>
                <a:latin typeface="Cookie Crumble DEMO" pitchFamily="50" charset="0"/>
              </a:rPr>
              <a:t>New Video Every Saturday</a:t>
            </a:r>
            <a:endParaRPr lang="en-ID" sz="6000" dirty="0">
              <a:solidFill>
                <a:srgbClr val="FFFF00"/>
              </a:solidFill>
              <a:latin typeface="Cookie Crumble DEM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0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Cookie Crumble DEMO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Gizka</dc:creator>
  <cp:lastModifiedBy>Gizka</cp:lastModifiedBy>
  <cp:revision>2</cp:revision>
  <dcterms:created xsi:type="dcterms:W3CDTF">2020-08-03T07:15:23Z</dcterms:created>
  <dcterms:modified xsi:type="dcterms:W3CDTF">2020-08-24T08:02:00Z</dcterms:modified>
</cp:coreProperties>
</file>