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975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384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717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56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52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917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1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012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9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228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368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DD56-F824-4916-A306-73994AD092D1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F318-0890-470F-A42E-DB7500C3C4B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698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73D5C1-925B-4CFE-B2D5-5888D5690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857"/>
            <a:ext cx="24380952" cy="13714286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21EB6D-21C0-4B1E-BC04-9C25779715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 rot="382926">
            <a:off x="15654206" y="4689145"/>
            <a:ext cx="4123558" cy="4121303"/>
          </a:xfrm>
        </p:spPr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EC24C-A776-4C53-A0A7-62619FFBB119}"/>
              </a:ext>
            </a:extLst>
          </p:cNvPr>
          <p:cNvSpPr txBox="1"/>
          <p:nvPr/>
        </p:nvSpPr>
        <p:spPr>
          <a:xfrm rot="21282595">
            <a:off x="5739331" y="4987913"/>
            <a:ext cx="86548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993366"/>
                </a:solidFill>
                <a:latin typeface="Caveat Brush" pitchFamily="2" charset="0"/>
              </a:rPr>
              <a:t>Your Channel Name</a:t>
            </a:r>
            <a:endParaRPr lang="en-ID" sz="8800" dirty="0">
              <a:solidFill>
                <a:srgbClr val="993366"/>
              </a:solidFill>
              <a:latin typeface="Caveat Brush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5E6785-E11B-4816-BAE7-330C715091A2}"/>
              </a:ext>
            </a:extLst>
          </p:cNvPr>
          <p:cNvSpPr txBox="1"/>
          <p:nvPr/>
        </p:nvSpPr>
        <p:spPr>
          <a:xfrm rot="21166020">
            <a:off x="6905409" y="6582269"/>
            <a:ext cx="667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4B507B"/>
                </a:solidFill>
                <a:latin typeface="Bariol Regular" panose="02000506040000020003" pitchFamily="50" charset="0"/>
              </a:rPr>
              <a:t>Like, Comment, Share and Subscribe</a:t>
            </a:r>
            <a:endParaRPr lang="en-ID" sz="3200" dirty="0">
              <a:solidFill>
                <a:srgbClr val="4B507B"/>
              </a:solidFill>
              <a:latin typeface="Bariol Regular" panose="0200050604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7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Bariol Regular</vt:lpstr>
      <vt:lpstr>Calibri</vt:lpstr>
      <vt:lpstr>Calibri Light</vt:lpstr>
      <vt:lpstr>Caveat Brush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6</cp:revision>
  <dcterms:created xsi:type="dcterms:W3CDTF">2020-08-03T03:51:57Z</dcterms:created>
  <dcterms:modified xsi:type="dcterms:W3CDTF">2020-08-24T08:00:32Z</dcterms:modified>
</cp:coreProperties>
</file>