
<file path=[Content_Types].xml><?xml version="1.0" encoding="utf-8"?>
<Types xmlns="http://schemas.openxmlformats.org/package/2006/content-types">
  <Default Extension="jpeg" ContentType="image/jpeg"/>
  <Default Extension="png" ContentType="image/pn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60" r:id="rId1"/>
  </p:sldMasterIdLst>
  <p:sldIdLst>
    <p:sldId id="256" r:id="rId2"/>
  </p:sldIdLst>
  <p:sldSz cx="24384000" cy="13716000"/>
  <p:notesSz cx="6858000" cy="9144000"/>
  <p:defaultTextStyle>
    <a:defPPr>
      <a:defRPr lang="en-US"/>
    </a:defPPr>
    <a:lvl1pPr marL="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clrMru>
    <a:srgbClr val="FF5050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horzBarState="maximized">
    <p:restoredLeft sz="15014" autoAdjust="0"/>
    <p:restoredTop sz="94660"/>
  </p:normalViewPr>
  <p:slideViewPr>
    <p:cSldViewPr snapToGrid="0">
      <p:cViewPr varScale="1">
        <p:scale>
          <a:sx n="38" d="100"/>
          <a:sy n="38" d="100"/>
        </p:scale>
        <p:origin x="720" y="60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3" Type="http://schemas.openxmlformats.org/officeDocument/2006/relationships/presProps" Target="presProps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tableStyles" Target="tableStyles.xml"/><Relationship Id="rId5" Type="http://schemas.openxmlformats.org/officeDocument/2006/relationships/theme" Target="theme/theme1.xml"/><Relationship Id="rId4" Type="http://schemas.openxmlformats.org/officeDocument/2006/relationships/viewProps" Target="viewProps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3048000" y="2244726"/>
            <a:ext cx="18288000" cy="4775200"/>
          </a:xfrm>
        </p:spPr>
        <p:txBody>
          <a:bodyPr anchor="b"/>
          <a:lstStyle>
            <a:lvl1pPr algn="ctr">
              <a:defRPr sz="120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3048000" y="7204076"/>
            <a:ext cx="18288000" cy="3311524"/>
          </a:xfrm>
        </p:spPr>
        <p:txBody>
          <a:bodyPr/>
          <a:lstStyle>
            <a:lvl1pPr marL="0" indent="0" algn="ctr">
              <a:buNone/>
              <a:defRPr sz="4800"/>
            </a:lvl1pPr>
            <a:lvl2pPr marL="914400" indent="0" algn="ctr">
              <a:buNone/>
              <a:defRPr sz="4000"/>
            </a:lvl2pPr>
            <a:lvl3pPr marL="1828800" indent="0" algn="ctr">
              <a:buNone/>
              <a:defRPr sz="3600"/>
            </a:lvl3pPr>
            <a:lvl4pPr marL="2743200" indent="0" algn="ctr">
              <a:buNone/>
              <a:defRPr sz="3200"/>
            </a:lvl4pPr>
            <a:lvl5pPr marL="3657600" indent="0" algn="ctr">
              <a:buNone/>
              <a:defRPr sz="3200"/>
            </a:lvl5pPr>
            <a:lvl6pPr marL="4572000" indent="0" algn="ctr">
              <a:buNone/>
              <a:defRPr sz="3200"/>
            </a:lvl6pPr>
            <a:lvl7pPr marL="5486400" indent="0" algn="ctr">
              <a:buNone/>
              <a:defRPr sz="3200"/>
            </a:lvl7pPr>
            <a:lvl8pPr marL="6400800" indent="0" algn="ctr">
              <a:buNone/>
              <a:defRPr sz="3200"/>
            </a:lvl8pPr>
            <a:lvl9pPr marL="7315200" indent="0" algn="ctr">
              <a:buNone/>
              <a:defRPr sz="3200"/>
            </a:lvl9pPr>
          </a:lstStyle>
          <a:p>
            <a:r>
              <a:rPr lang="en-US"/>
              <a:t>Click to edit Master subtitle style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4C1BEF1-A9FB-4AB7-ABC4-A51CBFD97940}" type="datetimeFigureOut">
              <a:rPr lang="en-ID" smtClean="0"/>
              <a:t>03/08/2020</a:t>
            </a:fld>
            <a:endParaRPr lang="en-ID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D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4330AA0-C78D-472F-8DE4-E35BD486DBB5}" type="slidenum">
              <a:rPr lang="en-ID" smtClean="0"/>
              <a:t>‹#›</a:t>
            </a:fld>
            <a:endParaRPr lang="en-ID"/>
          </a:p>
        </p:txBody>
      </p:sp>
    </p:spTree>
    <p:extLst>
      <p:ext uri="{BB962C8B-B14F-4D97-AF65-F5344CB8AC3E}">
        <p14:creationId xmlns:p14="http://schemas.microsoft.com/office/powerpoint/2010/main" val="1447835238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4C1BEF1-A9FB-4AB7-ABC4-A51CBFD97940}" type="datetimeFigureOut">
              <a:rPr lang="en-ID" smtClean="0"/>
              <a:t>03/08/2020</a:t>
            </a:fld>
            <a:endParaRPr lang="en-ID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D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4330AA0-C78D-472F-8DE4-E35BD486DBB5}" type="slidenum">
              <a:rPr lang="en-ID" smtClean="0"/>
              <a:t>‹#›</a:t>
            </a:fld>
            <a:endParaRPr lang="en-ID"/>
          </a:p>
        </p:txBody>
      </p:sp>
    </p:spTree>
    <p:extLst>
      <p:ext uri="{BB962C8B-B14F-4D97-AF65-F5344CB8AC3E}">
        <p14:creationId xmlns:p14="http://schemas.microsoft.com/office/powerpoint/2010/main" val="4077013450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663700" y="3419477"/>
            <a:ext cx="21031200" cy="5705474"/>
          </a:xfrm>
        </p:spPr>
        <p:txBody>
          <a:bodyPr anchor="b"/>
          <a:lstStyle>
            <a:lvl1pPr>
              <a:defRPr sz="120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663700" y="9178927"/>
            <a:ext cx="21031200" cy="3000374"/>
          </a:xfrm>
        </p:spPr>
        <p:txBody>
          <a:bodyPr/>
          <a:lstStyle>
            <a:lvl1pPr marL="0" indent="0">
              <a:buNone/>
              <a:defRPr sz="4800">
                <a:solidFill>
                  <a:schemeClr val="tx1">
                    <a:tint val="75000"/>
                  </a:schemeClr>
                </a:solidFill>
              </a:defRPr>
            </a:lvl1pPr>
            <a:lvl2pPr marL="914400" indent="0">
              <a:buNone/>
              <a:defRPr sz="4000">
                <a:solidFill>
                  <a:schemeClr val="tx1">
                    <a:tint val="75000"/>
                  </a:schemeClr>
                </a:solidFill>
              </a:defRPr>
            </a:lvl2pPr>
            <a:lvl3pPr marL="1828800" indent="0">
              <a:buNone/>
              <a:defRPr sz="3600">
                <a:solidFill>
                  <a:schemeClr val="tx1">
                    <a:tint val="75000"/>
                  </a:schemeClr>
                </a:solidFill>
              </a:defRPr>
            </a:lvl3pPr>
            <a:lvl4pPr marL="2743200" indent="0">
              <a:buNone/>
              <a:defRPr sz="3200">
                <a:solidFill>
                  <a:schemeClr val="tx1">
                    <a:tint val="75000"/>
                  </a:schemeClr>
                </a:solidFill>
              </a:defRPr>
            </a:lvl4pPr>
            <a:lvl5pPr marL="3657600" indent="0">
              <a:buNone/>
              <a:defRPr sz="3200">
                <a:solidFill>
                  <a:schemeClr val="tx1">
                    <a:tint val="75000"/>
                  </a:schemeClr>
                </a:solidFill>
              </a:defRPr>
            </a:lvl5pPr>
            <a:lvl6pPr marL="4572000" indent="0">
              <a:buNone/>
              <a:defRPr sz="3200">
                <a:solidFill>
                  <a:schemeClr val="tx1">
                    <a:tint val="75000"/>
                  </a:schemeClr>
                </a:solidFill>
              </a:defRPr>
            </a:lvl6pPr>
            <a:lvl7pPr marL="5486400" indent="0">
              <a:buNone/>
              <a:defRPr sz="3200">
                <a:solidFill>
                  <a:schemeClr val="tx1">
                    <a:tint val="75000"/>
                  </a:schemeClr>
                </a:solidFill>
              </a:defRPr>
            </a:lvl7pPr>
            <a:lvl8pPr marL="6400800" indent="0">
              <a:buNone/>
              <a:defRPr sz="3200">
                <a:solidFill>
                  <a:schemeClr val="tx1">
                    <a:tint val="75000"/>
                  </a:schemeClr>
                </a:solidFill>
              </a:defRPr>
            </a:lvl8pPr>
            <a:lvl9pPr marL="7315200" indent="0">
              <a:buNone/>
              <a:defRPr sz="32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4C1BEF1-A9FB-4AB7-ABC4-A51CBFD97940}" type="datetimeFigureOut">
              <a:rPr lang="en-ID" smtClean="0"/>
              <a:t>03/08/2020</a:t>
            </a:fld>
            <a:endParaRPr lang="en-ID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D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4330AA0-C78D-472F-8DE4-E35BD486DBB5}" type="slidenum">
              <a:rPr lang="en-ID" smtClean="0"/>
              <a:t>‹#›</a:t>
            </a:fld>
            <a:endParaRPr lang="en-ID"/>
          </a:p>
        </p:txBody>
      </p:sp>
    </p:spTree>
    <p:extLst>
      <p:ext uri="{BB962C8B-B14F-4D97-AF65-F5344CB8AC3E}">
        <p14:creationId xmlns:p14="http://schemas.microsoft.com/office/powerpoint/2010/main" val="2175529307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1676400" y="3651250"/>
            <a:ext cx="10363200" cy="8702676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12344400" y="3651250"/>
            <a:ext cx="10363200" cy="8702676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4C1BEF1-A9FB-4AB7-ABC4-A51CBFD97940}" type="datetimeFigureOut">
              <a:rPr lang="en-ID" smtClean="0"/>
              <a:t>03/08/2020</a:t>
            </a:fld>
            <a:endParaRPr lang="en-ID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D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4330AA0-C78D-472F-8DE4-E35BD486DBB5}" type="slidenum">
              <a:rPr lang="en-ID" smtClean="0"/>
              <a:t>‹#›</a:t>
            </a:fld>
            <a:endParaRPr lang="en-ID"/>
          </a:p>
        </p:txBody>
      </p:sp>
    </p:spTree>
    <p:extLst>
      <p:ext uri="{BB962C8B-B14F-4D97-AF65-F5344CB8AC3E}">
        <p14:creationId xmlns:p14="http://schemas.microsoft.com/office/powerpoint/2010/main" val="820478155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679576" y="730251"/>
            <a:ext cx="21031200" cy="2651126"/>
          </a:xfrm>
        </p:spPr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679577" y="3362326"/>
            <a:ext cx="10315574" cy="1647824"/>
          </a:xfrm>
        </p:spPr>
        <p:txBody>
          <a:bodyPr anchor="b"/>
          <a:lstStyle>
            <a:lvl1pPr marL="0" indent="0">
              <a:buNone/>
              <a:defRPr sz="4800" b="1"/>
            </a:lvl1pPr>
            <a:lvl2pPr marL="914400" indent="0">
              <a:buNone/>
              <a:defRPr sz="4000" b="1"/>
            </a:lvl2pPr>
            <a:lvl3pPr marL="1828800" indent="0">
              <a:buNone/>
              <a:defRPr sz="3600" b="1"/>
            </a:lvl3pPr>
            <a:lvl4pPr marL="2743200" indent="0">
              <a:buNone/>
              <a:defRPr sz="3200" b="1"/>
            </a:lvl4pPr>
            <a:lvl5pPr marL="3657600" indent="0">
              <a:buNone/>
              <a:defRPr sz="3200" b="1"/>
            </a:lvl5pPr>
            <a:lvl6pPr marL="4572000" indent="0">
              <a:buNone/>
              <a:defRPr sz="3200" b="1"/>
            </a:lvl6pPr>
            <a:lvl7pPr marL="5486400" indent="0">
              <a:buNone/>
              <a:defRPr sz="3200" b="1"/>
            </a:lvl7pPr>
            <a:lvl8pPr marL="6400800" indent="0">
              <a:buNone/>
              <a:defRPr sz="3200" b="1"/>
            </a:lvl8pPr>
            <a:lvl9pPr marL="7315200" indent="0">
              <a:buNone/>
              <a:defRPr sz="32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1679577" y="5010150"/>
            <a:ext cx="10315574" cy="7369176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12344400" y="3362326"/>
            <a:ext cx="10366376" cy="1647824"/>
          </a:xfrm>
        </p:spPr>
        <p:txBody>
          <a:bodyPr anchor="b"/>
          <a:lstStyle>
            <a:lvl1pPr marL="0" indent="0">
              <a:buNone/>
              <a:defRPr sz="4800" b="1"/>
            </a:lvl1pPr>
            <a:lvl2pPr marL="914400" indent="0">
              <a:buNone/>
              <a:defRPr sz="4000" b="1"/>
            </a:lvl2pPr>
            <a:lvl3pPr marL="1828800" indent="0">
              <a:buNone/>
              <a:defRPr sz="3600" b="1"/>
            </a:lvl3pPr>
            <a:lvl4pPr marL="2743200" indent="0">
              <a:buNone/>
              <a:defRPr sz="3200" b="1"/>
            </a:lvl4pPr>
            <a:lvl5pPr marL="3657600" indent="0">
              <a:buNone/>
              <a:defRPr sz="3200" b="1"/>
            </a:lvl5pPr>
            <a:lvl6pPr marL="4572000" indent="0">
              <a:buNone/>
              <a:defRPr sz="3200" b="1"/>
            </a:lvl6pPr>
            <a:lvl7pPr marL="5486400" indent="0">
              <a:buNone/>
              <a:defRPr sz="3200" b="1"/>
            </a:lvl7pPr>
            <a:lvl8pPr marL="6400800" indent="0">
              <a:buNone/>
              <a:defRPr sz="3200" b="1"/>
            </a:lvl8pPr>
            <a:lvl9pPr marL="7315200" indent="0">
              <a:buNone/>
              <a:defRPr sz="32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12344400" y="5010150"/>
            <a:ext cx="10366376" cy="7369176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4C1BEF1-A9FB-4AB7-ABC4-A51CBFD97940}" type="datetimeFigureOut">
              <a:rPr lang="en-ID" smtClean="0"/>
              <a:t>03/08/2020</a:t>
            </a:fld>
            <a:endParaRPr lang="en-ID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D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4330AA0-C78D-472F-8DE4-E35BD486DBB5}" type="slidenum">
              <a:rPr lang="en-ID" smtClean="0"/>
              <a:t>‹#›</a:t>
            </a:fld>
            <a:endParaRPr lang="en-ID"/>
          </a:p>
        </p:txBody>
      </p:sp>
    </p:spTree>
    <p:extLst>
      <p:ext uri="{BB962C8B-B14F-4D97-AF65-F5344CB8AC3E}">
        <p14:creationId xmlns:p14="http://schemas.microsoft.com/office/powerpoint/2010/main" val="1869422067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4C1BEF1-A9FB-4AB7-ABC4-A51CBFD97940}" type="datetimeFigureOut">
              <a:rPr lang="en-ID" smtClean="0"/>
              <a:t>03/08/2020</a:t>
            </a:fld>
            <a:endParaRPr lang="en-ID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D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4330AA0-C78D-472F-8DE4-E35BD486DBB5}" type="slidenum">
              <a:rPr lang="en-ID" smtClean="0"/>
              <a:t>‹#›</a:t>
            </a:fld>
            <a:endParaRPr lang="en-ID"/>
          </a:p>
        </p:txBody>
      </p:sp>
    </p:spTree>
    <p:extLst>
      <p:ext uri="{BB962C8B-B14F-4D97-AF65-F5344CB8AC3E}">
        <p14:creationId xmlns:p14="http://schemas.microsoft.com/office/powerpoint/2010/main" val="3515962770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4C1BEF1-A9FB-4AB7-ABC4-A51CBFD97940}" type="datetimeFigureOut">
              <a:rPr lang="en-ID" smtClean="0"/>
              <a:t>03/08/2020</a:t>
            </a:fld>
            <a:endParaRPr lang="en-ID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D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4330AA0-C78D-472F-8DE4-E35BD486DBB5}" type="slidenum">
              <a:rPr lang="en-ID" smtClean="0"/>
              <a:t>‹#›</a:t>
            </a:fld>
            <a:endParaRPr lang="en-ID"/>
          </a:p>
        </p:txBody>
      </p:sp>
    </p:spTree>
    <p:extLst>
      <p:ext uri="{BB962C8B-B14F-4D97-AF65-F5344CB8AC3E}">
        <p14:creationId xmlns:p14="http://schemas.microsoft.com/office/powerpoint/2010/main" val="2707681501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679577" y="914400"/>
            <a:ext cx="7864474" cy="3200400"/>
          </a:xfrm>
        </p:spPr>
        <p:txBody>
          <a:bodyPr anchor="b"/>
          <a:lstStyle>
            <a:lvl1pPr>
              <a:defRPr sz="64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10366376" y="1974851"/>
            <a:ext cx="12344400" cy="9747250"/>
          </a:xfrm>
        </p:spPr>
        <p:txBody>
          <a:bodyPr/>
          <a:lstStyle>
            <a:lvl1pPr>
              <a:defRPr sz="6400"/>
            </a:lvl1pPr>
            <a:lvl2pPr>
              <a:defRPr sz="5600"/>
            </a:lvl2pPr>
            <a:lvl3pPr>
              <a:defRPr sz="4800"/>
            </a:lvl3pPr>
            <a:lvl4pPr>
              <a:defRPr sz="4000"/>
            </a:lvl4pPr>
            <a:lvl5pPr>
              <a:defRPr sz="4000"/>
            </a:lvl5pPr>
            <a:lvl6pPr>
              <a:defRPr sz="4000"/>
            </a:lvl6pPr>
            <a:lvl7pPr>
              <a:defRPr sz="4000"/>
            </a:lvl7pPr>
            <a:lvl8pPr>
              <a:defRPr sz="4000"/>
            </a:lvl8pPr>
            <a:lvl9pPr>
              <a:defRPr sz="4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679577" y="4114800"/>
            <a:ext cx="7864474" cy="7623176"/>
          </a:xfrm>
        </p:spPr>
        <p:txBody>
          <a:bodyPr/>
          <a:lstStyle>
            <a:lvl1pPr marL="0" indent="0">
              <a:buNone/>
              <a:defRPr sz="3200"/>
            </a:lvl1pPr>
            <a:lvl2pPr marL="914400" indent="0">
              <a:buNone/>
              <a:defRPr sz="2800"/>
            </a:lvl2pPr>
            <a:lvl3pPr marL="1828800" indent="0">
              <a:buNone/>
              <a:defRPr sz="2400"/>
            </a:lvl3pPr>
            <a:lvl4pPr marL="2743200" indent="0">
              <a:buNone/>
              <a:defRPr sz="2000"/>
            </a:lvl4pPr>
            <a:lvl5pPr marL="3657600" indent="0">
              <a:buNone/>
              <a:defRPr sz="2000"/>
            </a:lvl5pPr>
            <a:lvl6pPr marL="4572000" indent="0">
              <a:buNone/>
              <a:defRPr sz="2000"/>
            </a:lvl6pPr>
            <a:lvl7pPr marL="5486400" indent="0">
              <a:buNone/>
              <a:defRPr sz="2000"/>
            </a:lvl7pPr>
            <a:lvl8pPr marL="6400800" indent="0">
              <a:buNone/>
              <a:defRPr sz="2000"/>
            </a:lvl8pPr>
            <a:lvl9pPr marL="7315200" indent="0">
              <a:buNone/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4C1BEF1-A9FB-4AB7-ABC4-A51CBFD97940}" type="datetimeFigureOut">
              <a:rPr lang="en-ID" smtClean="0"/>
              <a:t>03/08/2020</a:t>
            </a:fld>
            <a:endParaRPr lang="en-ID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D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4330AA0-C78D-472F-8DE4-E35BD486DBB5}" type="slidenum">
              <a:rPr lang="en-ID" smtClean="0"/>
              <a:t>‹#›</a:t>
            </a:fld>
            <a:endParaRPr lang="en-ID"/>
          </a:p>
        </p:txBody>
      </p:sp>
    </p:spTree>
    <p:extLst>
      <p:ext uri="{BB962C8B-B14F-4D97-AF65-F5344CB8AC3E}">
        <p14:creationId xmlns:p14="http://schemas.microsoft.com/office/powerpoint/2010/main" val="3032631870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679577" y="914400"/>
            <a:ext cx="7864474" cy="3200400"/>
          </a:xfrm>
        </p:spPr>
        <p:txBody>
          <a:bodyPr anchor="b"/>
          <a:lstStyle>
            <a:lvl1pPr>
              <a:defRPr sz="64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10366376" y="1974851"/>
            <a:ext cx="12344400" cy="9747250"/>
          </a:xfrm>
        </p:spPr>
        <p:txBody>
          <a:bodyPr anchor="t"/>
          <a:lstStyle>
            <a:lvl1pPr marL="0" indent="0">
              <a:buNone/>
              <a:defRPr sz="6400"/>
            </a:lvl1pPr>
            <a:lvl2pPr marL="914400" indent="0">
              <a:buNone/>
              <a:defRPr sz="5600"/>
            </a:lvl2pPr>
            <a:lvl3pPr marL="1828800" indent="0">
              <a:buNone/>
              <a:defRPr sz="4800"/>
            </a:lvl3pPr>
            <a:lvl4pPr marL="2743200" indent="0">
              <a:buNone/>
              <a:defRPr sz="4000"/>
            </a:lvl4pPr>
            <a:lvl5pPr marL="3657600" indent="0">
              <a:buNone/>
              <a:defRPr sz="4000"/>
            </a:lvl5pPr>
            <a:lvl6pPr marL="4572000" indent="0">
              <a:buNone/>
              <a:defRPr sz="4000"/>
            </a:lvl6pPr>
            <a:lvl7pPr marL="5486400" indent="0">
              <a:buNone/>
              <a:defRPr sz="4000"/>
            </a:lvl7pPr>
            <a:lvl8pPr marL="6400800" indent="0">
              <a:buNone/>
              <a:defRPr sz="4000"/>
            </a:lvl8pPr>
            <a:lvl9pPr marL="7315200" indent="0">
              <a:buNone/>
              <a:defRPr sz="4000"/>
            </a:lvl9pPr>
          </a:lstStyle>
          <a:p>
            <a:r>
              <a:rPr lang="en-US"/>
              <a:t>Click icon to add picture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679577" y="4114800"/>
            <a:ext cx="7864474" cy="7623176"/>
          </a:xfrm>
        </p:spPr>
        <p:txBody>
          <a:bodyPr/>
          <a:lstStyle>
            <a:lvl1pPr marL="0" indent="0">
              <a:buNone/>
              <a:defRPr sz="3200"/>
            </a:lvl1pPr>
            <a:lvl2pPr marL="914400" indent="0">
              <a:buNone/>
              <a:defRPr sz="2800"/>
            </a:lvl2pPr>
            <a:lvl3pPr marL="1828800" indent="0">
              <a:buNone/>
              <a:defRPr sz="2400"/>
            </a:lvl3pPr>
            <a:lvl4pPr marL="2743200" indent="0">
              <a:buNone/>
              <a:defRPr sz="2000"/>
            </a:lvl4pPr>
            <a:lvl5pPr marL="3657600" indent="0">
              <a:buNone/>
              <a:defRPr sz="2000"/>
            </a:lvl5pPr>
            <a:lvl6pPr marL="4572000" indent="0">
              <a:buNone/>
              <a:defRPr sz="2000"/>
            </a:lvl6pPr>
            <a:lvl7pPr marL="5486400" indent="0">
              <a:buNone/>
              <a:defRPr sz="2000"/>
            </a:lvl7pPr>
            <a:lvl8pPr marL="6400800" indent="0">
              <a:buNone/>
              <a:defRPr sz="2000"/>
            </a:lvl8pPr>
            <a:lvl9pPr marL="7315200" indent="0">
              <a:buNone/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4C1BEF1-A9FB-4AB7-ABC4-A51CBFD97940}" type="datetimeFigureOut">
              <a:rPr lang="en-ID" smtClean="0"/>
              <a:t>03/08/2020</a:t>
            </a:fld>
            <a:endParaRPr lang="en-ID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D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4330AA0-C78D-472F-8DE4-E35BD486DBB5}" type="slidenum">
              <a:rPr lang="en-ID" smtClean="0"/>
              <a:t>‹#›</a:t>
            </a:fld>
            <a:endParaRPr lang="en-ID"/>
          </a:p>
        </p:txBody>
      </p:sp>
    </p:spTree>
    <p:extLst>
      <p:ext uri="{BB962C8B-B14F-4D97-AF65-F5344CB8AC3E}">
        <p14:creationId xmlns:p14="http://schemas.microsoft.com/office/powerpoint/2010/main" val="2500652984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4C1BEF1-A9FB-4AB7-ABC4-A51CBFD97940}" type="datetimeFigureOut">
              <a:rPr lang="en-ID" smtClean="0"/>
              <a:t>03/08/2020</a:t>
            </a:fld>
            <a:endParaRPr lang="en-ID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D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4330AA0-C78D-472F-8DE4-E35BD486DBB5}" type="slidenum">
              <a:rPr lang="en-ID" smtClean="0"/>
              <a:t>‹#›</a:t>
            </a:fld>
            <a:endParaRPr lang="en-ID"/>
          </a:p>
        </p:txBody>
      </p:sp>
    </p:spTree>
    <p:extLst>
      <p:ext uri="{BB962C8B-B14F-4D97-AF65-F5344CB8AC3E}">
        <p14:creationId xmlns:p14="http://schemas.microsoft.com/office/powerpoint/2010/main" val="3160645335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17449800" y="730250"/>
            <a:ext cx="5257800" cy="11623676"/>
          </a:xfrm>
        </p:spPr>
        <p:txBody>
          <a:bodyPr vert="eaVert"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1676400" y="730250"/>
            <a:ext cx="15468600" cy="11623676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4C1BEF1-A9FB-4AB7-ABC4-A51CBFD97940}" type="datetimeFigureOut">
              <a:rPr lang="en-ID" smtClean="0"/>
              <a:t>03/08/2020</a:t>
            </a:fld>
            <a:endParaRPr lang="en-ID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D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4330AA0-C78D-472F-8DE4-E35BD486DBB5}" type="slidenum">
              <a:rPr lang="en-ID" smtClean="0"/>
              <a:t>‹#›</a:t>
            </a:fld>
            <a:endParaRPr lang="en-ID"/>
          </a:p>
        </p:txBody>
      </p:sp>
    </p:spTree>
    <p:extLst>
      <p:ext uri="{BB962C8B-B14F-4D97-AF65-F5344CB8AC3E}">
        <p14:creationId xmlns:p14="http://schemas.microsoft.com/office/powerpoint/2010/main" val="4155597075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1676400" y="730251"/>
            <a:ext cx="21031200" cy="2651126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676400" y="3651250"/>
            <a:ext cx="21031200" cy="8702676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1676400" y="12712701"/>
            <a:ext cx="5486400" cy="730250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24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94C1BEF1-A9FB-4AB7-ABC4-A51CBFD97940}" type="datetimeFigureOut">
              <a:rPr lang="en-ID" smtClean="0"/>
              <a:t>03/08/2020</a:t>
            </a:fld>
            <a:endParaRPr lang="en-ID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8077200" y="12712701"/>
            <a:ext cx="8229600" cy="730250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24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ID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17221200" y="12712701"/>
            <a:ext cx="5486400" cy="730250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24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C4330AA0-C78D-472F-8DE4-E35BD486DBB5}" type="slidenum">
              <a:rPr lang="en-ID" smtClean="0"/>
              <a:t>‹#›</a:t>
            </a:fld>
            <a:endParaRPr lang="en-ID"/>
          </a:p>
        </p:txBody>
      </p:sp>
    </p:spTree>
    <p:extLst>
      <p:ext uri="{BB962C8B-B14F-4D97-AF65-F5344CB8AC3E}">
        <p14:creationId xmlns:p14="http://schemas.microsoft.com/office/powerpoint/2010/main" val="2062761314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61" r:id="rId1"/>
    <p:sldLayoutId id="2147483662" r:id="rId2"/>
    <p:sldLayoutId id="2147483663" r:id="rId3"/>
    <p:sldLayoutId id="2147483664" r:id="rId4"/>
    <p:sldLayoutId id="2147483665" r:id="rId5"/>
    <p:sldLayoutId id="2147483666" r:id="rId6"/>
    <p:sldLayoutId id="2147483667" r:id="rId7"/>
    <p:sldLayoutId id="2147483668" r:id="rId8"/>
    <p:sldLayoutId id="2147483669" r:id="rId9"/>
    <p:sldLayoutId id="2147483670" r:id="rId10"/>
    <p:sldLayoutId id="2147483671" r:id="rId11"/>
  </p:sldLayoutIdLst>
  <p:txStyles>
    <p:titleStyle>
      <a:lvl1pPr algn="l" defTabSz="1828800" rtl="0" eaLnBrk="1" latinLnBrk="0" hangingPunct="1">
        <a:lnSpc>
          <a:spcPct val="90000"/>
        </a:lnSpc>
        <a:spcBef>
          <a:spcPct val="0"/>
        </a:spcBef>
        <a:buNone/>
        <a:defRPr sz="88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457200" indent="-457200" algn="l" defTabSz="1828800" rtl="0" eaLnBrk="1" latinLnBrk="0" hangingPunct="1">
        <a:lnSpc>
          <a:spcPct val="90000"/>
        </a:lnSpc>
        <a:spcBef>
          <a:spcPts val="2000"/>
        </a:spcBef>
        <a:buFont typeface="Arial" panose="020B0604020202020204" pitchFamily="34" charset="0"/>
        <a:buChar char="•"/>
        <a:defRPr sz="5600" kern="1200">
          <a:solidFill>
            <a:schemeClr val="tx1"/>
          </a:solidFill>
          <a:latin typeface="+mn-lt"/>
          <a:ea typeface="+mn-ea"/>
          <a:cs typeface="+mn-cs"/>
        </a:defRPr>
      </a:lvl1pPr>
      <a:lvl2pPr marL="1371600" indent="-457200" algn="l" defTabSz="18288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4800" kern="1200">
          <a:solidFill>
            <a:schemeClr val="tx1"/>
          </a:solidFill>
          <a:latin typeface="+mn-lt"/>
          <a:ea typeface="+mn-ea"/>
          <a:cs typeface="+mn-cs"/>
        </a:defRPr>
      </a:lvl2pPr>
      <a:lvl3pPr marL="2286000" indent="-457200" algn="l" defTabSz="18288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4000" kern="1200">
          <a:solidFill>
            <a:schemeClr val="tx1"/>
          </a:solidFill>
          <a:latin typeface="+mn-lt"/>
          <a:ea typeface="+mn-ea"/>
          <a:cs typeface="+mn-cs"/>
        </a:defRPr>
      </a:lvl3pPr>
      <a:lvl4pPr marL="3200400" indent="-457200" algn="l" defTabSz="18288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3600" kern="1200">
          <a:solidFill>
            <a:schemeClr val="tx1"/>
          </a:solidFill>
          <a:latin typeface="+mn-lt"/>
          <a:ea typeface="+mn-ea"/>
          <a:cs typeface="+mn-cs"/>
        </a:defRPr>
      </a:lvl4pPr>
      <a:lvl5pPr marL="4114800" indent="-457200" algn="l" defTabSz="18288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3600" kern="1200">
          <a:solidFill>
            <a:schemeClr val="tx1"/>
          </a:solidFill>
          <a:latin typeface="+mn-lt"/>
          <a:ea typeface="+mn-ea"/>
          <a:cs typeface="+mn-cs"/>
        </a:defRPr>
      </a:lvl5pPr>
      <a:lvl6pPr marL="5029200" indent="-457200" algn="l" defTabSz="18288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3600" kern="1200">
          <a:solidFill>
            <a:schemeClr val="tx1"/>
          </a:solidFill>
          <a:latin typeface="+mn-lt"/>
          <a:ea typeface="+mn-ea"/>
          <a:cs typeface="+mn-cs"/>
        </a:defRPr>
      </a:lvl6pPr>
      <a:lvl7pPr marL="5943600" indent="-457200" algn="l" defTabSz="18288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3600" kern="1200">
          <a:solidFill>
            <a:schemeClr val="tx1"/>
          </a:solidFill>
          <a:latin typeface="+mn-lt"/>
          <a:ea typeface="+mn-ea"/>
          <a:cs typeface="+mn-cs"/>
        </a:defRPr>
      </a:lvl7pPr>
      <a:lvl8pPr marL="6858000" indent="-457200" algn="l" defTabSz="18288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3600" kern="1200">
          <a:solidFill>
            <a:schemeClr val="tx1"/>
          </a:solidFill>
          <a:latin typeface="+mn-lt"/>
          <a:ea typeface="+mn-ea"/>
          <a:cs typeface="+mn-cs"/>
        </a:defRPr>
      </a:lvl8pPr>
      <a:lvl9pPr marL="7772400" indent="-457200" algn="l" defTabSz="18288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36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1828800" rtl="0" eaLnBrk="1" latinLnBrk="0" hangingPunct="1">
        <a:defRPr sz="3600" kern="1200">
          <a:solidFill>
            <a:schemeClr val="tx1"/>
          </a:solidFill>
          <a:latin typeface="+mn-lt"/>
          <a:ea typeface="+mn-ea"/>
          <a:cs typeface="+mn-cs"/>
        </a:defRPr>
      </a:lvl1pPr>
      <a:lvl2pPr marL="914400" algn="l" defTabSz="1828800" rtl="0" eaLnBrk="1" latinLnBrk="0" hangingPunct="1">
        <a:defRPr sz="3600" kern="1200">
          <a:solidFill>
            <a:schemeClr val="tx1"/>
          </a:solidFill>
          <a:latin typeface="+mn-lt"/>
          <a:ea typeface="+mn-ea"/>
          <a:cs typeface="+mn-cs"/>
        </a:defRPr>
      </a:lvl2pPr>
      <a:lvl3pPr marL="1828800" algn="l" defTabSz="1828800" rtl="0" eaLnBrk="1" latinLnBrk="0" hangingPunct="1">
        <a:defRPr sz="3600" kern="1200">
          <a:solidFill>
            <a:schemeClr val="tx1"/>
          </a:solidFill>
          <a:latin typeface="+mn-lt"/>
          <a:ea typeface="+mn-ea"/>
          <a:cs typeface="+mn-cs"/>
        </a:defRPr>
      </a:lvl3pPr>
      <a:lvl4pPr marL="2743200" algn="l" defTabSz="1828800" rtl="0" eaLnBrk="1" latinLnBrk="0" hangingPunct="1">
        <a:defRPr sz="3600" kern="1200">
          <a:solidFill>
            <a:schemeClr val="tx1"/>
          </a:solidFill>
          <a:latin typeface="+mn-lt"/>
          <a:ea typeface="+mn-ea"/>
          <a:cs typeface="+mn-cs"/>
        </a:defRPr>
      </a:lvl4pPr>
      <a:lvl5pPr marL="3657600" algn="l" defTabSz="1828800" rtl="0" eaLnBrk="1" latinLnBrk="0" hangingPunct="1">
        <a:defRPr sz="3600" kern="1200">
          <a:solidFill>
            <a:schemeClr val="tx1"/>
          </a:solidFill>
          <a:latin typeface="+mn-lt"/>
          <a:ea typeface="+mn-ea"/>
          <a:cs typeface="+mn-cs"/>
        </a:defRPr>
      </a:lvl5pPr>
      <a:lvl6pPr marL="4572000" algn="l" defTabSz="1828800" rtl="0" eaLnBrk="1" latinLnBrk="0" hangingPunct="1">
        <a:defRPr sz="3600" kern="1200">
          <a:solidFill>
            <a:schemeClr val="tx1"/>
          </a:solidFill>
          <a:latin typeface="+mn-lt"/>
          <a:ea typeface="+mn-ea"/>
          <a:cs typeface="+mn-cs"/>
        </a:defRPr>
      </a:lvl6pPr>
      <a:lvl7pPr marL="5486400" algn="l" defTabSz="1828800" rtl="0" eaLnBrk="1" latinLnBrk="0" hangingPunct="1">
        <a:defRPr sz="3600" kern="1200">
          <a:solidFill>
            <a:schemeClr val="tx1"/>
          </a:solidFill>
          <a:latin typeface="+mn-lt"/>
          <a:ea typeface="+mn-ea"/>
          <a:cs typeface="+mn-cs"/>
        </a:defRPr>
      </a:lvl7pPr>
      <a:lvl8pPr marL="6400800" algn="l" defTabSz="1828800" rtl="0" eaLnBrk="1" latinLnBrk="0" hangingPunct="1">
        <a:defRPr sz="3600" kern="1200">
          <a:solidFill>
            <a:schemeClr val="tx1"/>
          </a:solidFill>
          <a:latin typeface="+mn-lt"/>
          <a:ea typeface="+mn-ea"/>
          <a:cs typeface="+mn-cs"/>
        </a:defRPr>
      </a:lvl8pPr>
      <a:lvl9pPr marL="7315200" algn="l" defTabSz="1828800" rtl="0" eaLnBrk="1" latinLnBrk="0" hangingPunct="1">
        <a:defRPr sz="36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9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Picture 6">
            <a:extLst>
              <a:ext uri="{FF2B5EF4-FFF2-40B4-BE49-F238E27FC236}">
                <a16:creationId xmlns:a16="http://schemas.microsoft.com/office/drawing/2014/main" id="{B84D7CEA-EB5B-4C7A-92CD-59FCFEE3A0AD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524" y="857"/>
            <a:ext cx="24380952" cy="13714286"/>
          </a:xfrm>
          <a:prstGeom prst="rect">
            <a:avLst/>
          </a:prstGeom>
        </p:spPr>
      </p:pic>
      <p:sp>
        <p:nvSpPr>
          <p:cNvPr id="8" name="TextBox 7">
            <a:extLst>
              <a:ext uri="{FF2B5EF4-FFF2-40B4-BE49-F238E27FC236}">
                <a16:creationId xmlns:a16="http://schemas.microsoft.com/office/drawing/2014/main" id="{6684F0A3-6B57-44C9-AC68-CCC8C8CF4242}"/>
              </a:ext>
            </a:extLst>
          </p:cNvPr>
          <p:cNvSpPr txBox="1"/>
          <p:nvPr/>
        </p:nvSpPr>
        <p:spPr>
          <a:xfrm>
            <a:off x="9626600" y="6511924"/>
            <a:ext cx="8077200" cy="83099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4800" dirty="0">
                <a:solidFill>
                  <a:srgbClr val="FF5050"/>
                </a:solidFill>
                <a:latin typeface="BD Cartoon Shout" panose="02000000000000000000" pitchFamily="2" charset="0"/>
              </a:rPr>
              <a:t>YOUR CHANNEL NAME</a:t>
            </a:r>
            <a:endParaRPr lang="en-ID" sz="4800" dirty="0">
              <a:solidFill>
                <a:srgbClr val="FF5050"/>
              </a:solidFill>
              <a:latin typeface="BD Cartoon Shout" panose="02000000000000000000" pitchFamily="2" charset="0"/>
            </a:endParaRPr>
          </a:p>
        </p:txBody>
      </p:sp>
      <p:sp>
        <p:nvSpPr>
          <p:cNvPr id="9" name="TextBox 8">
            <a:extLst>
              <a:ext uri="{FF2B5EF4-FFF2-40B4-BE49-F238E27FC236}">
                <a16:creationId xmlns:a16="http://schemas.microsoft.com/office/drawing/2014/main" id="{22E3EB54-2050-4F20-9156-4C3754413617}"/>
              </a:ext>
            </a:extLst>
          </p:cNvPr>
          <p:cNvSpPr txBox="1"/>
          <p:nvPr/>
        </p:nvSpPr>
        <p:spPr>
          <a:xfrm>
            <a:off x="10172700" y="7772400"/>
            <a:ext cx="6985000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3600" dirty="0">
                <a:solidFill>
                  <a:schemeClr val="bg1"/>
                </a:solidFill>
                <a:latin typeface="A Pompadour Sample" panose="02000000000000000000" pitchFamily="2" charset="0"/>
              </a:rPr>
              <a:t>Your Channel Tagline</a:t>
            </a:r>
            <a:endParaRPr lang="en-ID" sz="3600" dirty="0">
              <a:solidFill>
                <a:schemeClr val="bg1"/>
              </a:solidFill>
              <a:latin typeface="A Pompadour Sample" panose="02000000000000000000" pitchFamily="2" charset="0"/>
            </a:endParaRPr>
          </a:p>
        </p:txBody>
      </p:sp>
      <p:sp>
        <p:nvSpPr>
          <p:cNvPr id="11" name="Picture Placeholder 10">
            <a:extLst>
              <a:ext uri="{FF2B5EF4-FFF2-40B4-BE49-F238E27FC236}">
                <a16:creationId xmlns:a16="http://schemas.microsoft.com/office/drawing/2014/main" id="{E3792212-4ABB-4BED-9B91-696330782DC9}"/>
              </a:ext>
            </a:extLst>
          </p:cNvPr>
          <p:cNvSpPr>
            <a:spLocks noGrp="1"/>
          </p:cNvSpPr>
          <p:nvPr>
            <p:ph type="pic" idx="1"/>
          </p:nvPr>
        </p:nvSpPr>
        <p:spPr>
          <a:xfrm>
            <a:off x="5588000" y="5003800"/>
            <a:ext cx="3657600" cy="3759200"/>
          </a:xfrm>
        </p:spPr>
      </p:sp>
    </p:spTree>
    <p:extLst>
      <p:ext uri="{BB962C8B-B14F-4D97-AF65-F5344CB8AC3E}">
        <p14:creationId xmlns:p14="http://schemas.microsoft.com/office/powerpoint/2010/main" val="1628768013"/>
      </p:ext>
    </p:extLst>
  </p:cSld>
  <p:clrMapOvr>
    <a:masterClrMapping/>
  </p:clrMapOvr>
</p:sld>
</file>

<file path=ppt/theme/theme1.xml><?xml version="1.0" encoding="utf-8"?>
<a:theme xmlns:a="http://schemas.openxmlformats.org/drawingml/2006/main" name="Office Theme">
  <a:themeElements>
    <a:clrScheme name="Office Them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 Them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 Them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emplate>Office Theme</Template>
  <TotalTime>4</TotalTime>
  <Words>6</Words>
  <Application>Microsoft Office PowerPoint</Application>
  <PresentationFormat>Custom</PresentationFormat>
  <Paragraphs>2</Paragraphs>
  <Slides>1</Slides>
  <Notes>0</Notes>
  <HiddenSlides>0</HiddenSlides>
  <MMClips>0</MMClips>
  <ScaleCrop>false</ScaleCrop>
  <HeadingPairs>
    <vt:vector size="6" baseType="variant">
      <vt:variant>
        <vt:lpstr>Fonts Used</vt:lpstr>
      </vt:variant>
      <vt:variant>
        <vt:i4>5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1</vt:i4>
      </vt:variant>
    </vt:vector>
  </HeadingPairs>
  <TitlesOfParts>
    <vt:vector size="7" baseType="lpstr">
      <vt:lpstr>A Pompadour Sample</vt:lpstr>
      <vt:lpstr>Arial</vt:lpstr>
      <vt:lpstr>BD Cartoon Shout</vt:lpstr>
      <vt:lpstr>Calibri</vt:lpstr>
      <vt:lpstr>Calibri Light</vt:lpstr>
      <vt:lpstr>Office Theme</vt:lpstr>
      <vt:lpstr>PowerPoint Presentation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Gizka</dc:creator>
  <cp:lastModifiedBy>Gizka</cp:lastModifiedBy>
  <cp:revision>2</cp:revision>
  <dcterms:created xsi:type="dcterms:W3CDTF">2020-08-03T07:35:05Z</dcterms:created>
  <dcterms:modified xsi:type="dcterms:W3CDTF">2020-08-03T07:39:30Z</dcterms:modified>
</cp:coreProperties>
</file>