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3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65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758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99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50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59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612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298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42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14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93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4528-F9BC-402B-857A-9B4CD7577423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9497-BD6D-4231-9592-FABA4446442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85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F568B6-3BA7-4A58-AAF1-8B851BA0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F2AFB0-DF08-43C9-8199-710A5DC5BDE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06C52-4760-427A-86A9-8A96A6BAB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C35AC-73F1-4BDA-A9BB-DF259FA7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2" cy="137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CE9453-F287-48C5-A609-F0C72D3F70FA}"/>
              </a:ext>
            </a:extLst>
          </p:cNvPr>
          <p:cNvSpPr txBox="1"/>
          <p:nvPr/>
        </p:nvSpPr>
        <p:spPr>
          <a:xfrm>
            <a:off x="7039039" y="6761202"/>
            <a:ext cx="1153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6969"/>
                </a:solidFill>
                <a:latin typeface="LEMON MILK Bold" panose="00000800000000000000" pitchFamily="50" charset="0"/>
              </a:rPr>
              <a:t>YOUR CHANNEL NAME</a:t>
            </a:r>
            <a:endParaRPr lang="en-ID" sz="6600" dirty="0">
              <a:solidFill>
                <a:srgbClr val="FF6969"/>
              </a:solidFill>
              <a:latin typeface="LEMON MILK Bold" panose="000008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741A6-06B2-411B-AA18-2EB92A18FE98}"/>
              </a:ext>
            </a:extLst>
          </p:cNvPr>
          <p:cNvSpPr txBox="1"/>
          <p:nvPr/>
        </p:nvSpPr>
        <p:spPr>
          <a:xfrm>
            <a:off x="8576438" y="7978776"/>
            <a:ext cx="723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DON’T FORGET TO SUBSCRIBE!</a:t>
            </a:r>
            <a:endParaRPr lang="en-ID" sz="36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3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LEMON MILK 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Gizka</dc:creator>
  <cp:lastModifiedBy>Gizka</cp:lastModifiedBy>
  <cp:revision>1</cp:revision>
  <dcterms:created xsi:type="dcterms:W3CDTF">2020-08-03T07:47:04Z</dcterms:created>
  <dcterms:modified xsi:type="dcterms:W3CDTF">2020-08-03T07:50:57Z</dcterms:modified>
</cp:coreProperties>
</file>