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11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122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562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41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8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14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591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9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240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46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4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5CDA-B281-4B88-9084-56612EAE3E68}" type="datetimeFigureOut">
              <a:rPr lang="en-ID" smtClean="0"/>
              <a:t>03/08/2020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2B6A-FB45-489F-97D7-AFF896E38A8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10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3659-E3E4-4CBE-BA4A-810526717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7E017-92A5-4413-882E-8830369BC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1609D-BD98-41F5-B6C2-FD3AAC9EB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24380952" cy="13714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1B381-BA5E-43AB-BBFA-DEA643A28034}"/>
              </a:ext>
            </a:extLst>
          </p:cNvPr>
          <p:cNvSpPr txBox="1"/>
          <p:nvPr/>
        </p:nvSpPr>
        <p:spPr>
          <a:xfrm rot="193334">
            <a:off x="8026400" y="5918200"/>
            <a:ext cx="1074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League Gothic" panose="00000500000000000000" pitchFamily="50" charset="0"/>
              </a:rPr>
              <a:t>YOUR CHANNEL NAME</a:t>
            </a:r>
            <a:endParaRPr lang="en-ID" sz="11500" dirty="0">
              <a:solidFill>
                <a:schemeClr val="bg1"/>
              </a:solidFill>
              <a:latin typeface="League Gothic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B3E2E-EE67-47DE-BD43-C61ED3BB7EC1}"/>
              </a:ext>
            </a:extLst>
          </p:cNvPr>
          <p:cNvSpPr txBox="1"/>
          <p:nvPr/>
        </p:nvSpPr>
        <p:spPr>
          <a:xfrm>
            <a:off x="8280400" y="8034922"/>
            <a:ext cx="820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96633"/>
                </a:solidFill>
                <a:latin typeface="League Gothic" panose="00000500000000000000" pitchFamily="50" charset="0"/>
              </a:rPr>
              <a:t>LIKE, COMMENT, SHARE &amp; SUBSCRIBE</a:t>
            </a:r>
            <a:endParaRPr lang="en-ID" sz="3200" dirty="0">
              <a:solidFill>
                <a:srgbClr val="996633"/>
              </a:solidFill>
              <a:latin typeface="League Goth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8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League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Gizka</dc:creator>
  <cp:lastModifiedBy>Gizka</cp:lastModifiedBy>
  <cp:revision>1</cp:revision>
  <dcterms:created xsi:type="dcterms:W3CDTF">2020-08-03T08:01:27Z</dcterms:created>
  <dcterms:modified xsi:type="dcterms:W3CDTF">2020-08-03T08:04:03Z</dcterms:modified>
</cp:coreProperties>
</file>