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4" autoAdjust="0"/>
    <p:restoredTop sz="94660"/>
  </p:normalViewPr>
  <p:slideViewPr>
    <p:cSldViewPr snapToGrid="0">
      <p:cViewPr varScale="1">
        <p:scale>
          <a:sx n="75" d="100"/>
          <a:sy n="75" d="100"/>
        </p:scale>
        <p:origin x="720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6959AD-48B4-4422-A616-6E447BAEEEA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A6EF722-5113-4275-AAA2-4E2C8F7DFD4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7527786-AC3C-43DE-83B3-518F90C0186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FAA47B4-690F-4CCD-AAF2-D871A229CB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A74ABBD-6A7F-49DD-A0C2-133DFA93F0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359641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2F5A16-749D-46C9-8A91-EB42B5D7B8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8674295-743B-42ED-BE92-A862CC1F22C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7C3622B-7C34-4975-92FC-35217999B9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A8A2D50-EB84-4D78-BEDA-4902217F5D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B6FAB59-8EE3-4139-BD83-F767D07A0A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3547227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71C17F-95CD-41EE-B038-B2582ECA57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366FC1D-F121-4610-B1F0-DD3B1632C3A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B3CB0DA-A457-4C1F-8EC3-CABDA2AA06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E472E4A-19FA-466B-9231-B42DF57802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F036D68-9B0C-44D5-9606-5D097C4A9C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453978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76A5536-5BA3-4EA8-9475-5DEE80982B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80C1EF-84F3-4067-B191-B7056890C27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5D665B-4504-4270-85F8-CB6ED52DDA4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BDD1B6F-790D-46DB-B2CC-D1E101645B6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C6EA9B0-6E7B-4889-B820-18AE59C8BC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1C32E96-A0D0-4D0D-8F68-48FC3E7FA8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6175640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37C3A1-9526-4437-86D2-CC17416486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383BEDB-CC29-4506-AAFF-89470EB0B6E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9317B10-E796-4DA7-A1DD-7D586FDD4D3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DA9CD4B-A1C9-4DF2-8593-ACE80E07BB2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8787CB1-3626-40E9-9038-6B45DAA3929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F5AE924-D4FD-4A1E-9E60-8A729F35DF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F85348C5-325A-45BA-9C14-B8102C48001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FDAD4AC-8239-413C-B4DD-774D9B4F06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0482689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1D4C43-C0C0-4CA0-804B-7DF6681D159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AAC72AE-EC0D-4EFA-BA1F-14C0B1F89D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013CAA7-533A-4319-BC10-A0B775B079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3A08B0B-19BE-47AF-B1C7-412AE7F28A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06244653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B18377DC-4F32-4704-BDBC-805200C196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2E07B67-21F4-422C-9A9E-A23DD7F584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8F89B79-8302-4780-B80F-D1388F2DE2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22404438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6B327D-17CD-4F98-B916-45363B1EE68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9E955D-EF9C-4943-8CDA-9994A04103E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9067CF7-D024-4843-98D8-4E3FD219BB4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E1AE5A0-7DFA-45AB-947D-ED1134AEE0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D4600A1-6708-4E3E-8B81-8D5C028FB03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92DBC37-84F8-456C-B9C8-F36E0BA2DA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41805661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29EC9E-9B0E-475A-991F-7613FBD9CE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59EBC0C-FA03-4479-A5BE-7F85C05BC37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D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8303912-6124-4659-A79B-F78F45F0BA2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F54A72E-873D-4BC3-A9EC-566260ED45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59D9B26-B374-4600-8247-A2A9CF6B26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A1AABA6-0B4F-45E7-A71E-35CF01DEF67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8176256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ADD9B9-E938-4772-BBCD-6DAA4E7F9D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584AC16-C807-4E99-ACE3-3FC22469174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670DED-E47C-4AB6-927A-5AAFF1E569D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10292A-3492-45CE-8371-758BC2D6EA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7859614-A3E2-4493-B776-430F3324C1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64954812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9C16BB9-1600-443D-8960-2A00A7A727C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8B1C5E1-4F43-4AA0-95FC-0850E41FFDF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D44DFA5-F4AE-4E8D-B861-6126149966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3A2311D-9FA5-46A9-A8DE-5A302D50E2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06E5D4-521C-4A28-9657-D1691FDC06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2522677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0E38EE5-71A1-413A-A941-BA823102CA4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8AC4ED7-8E4C-4B73-ACD1-AF3E0BD1531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2F06CA2-39BC-45BA-8352-1CC0954439A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13E7BA-353B-422F-992D-9E0DCAD0E67B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05A6E8E-FCD6-4C21-994D-DF999C5E6BD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651EEDA-C885-40D2-A797-B1DCCA01343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0EA3508-0031-411B-B371-AC208616DA9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415975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7179F6-9384-472D-9006-DDF724FC88A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3C6AC98-D42A-487B-B050-F8AEE35E1C8D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ID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06CF848-257B-46CC-B158-3011BDD7126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B8B34532-2FB7-484A-97C3-4AE1F8B3CADA}"/>
              </a:ext>
            </a:extLst>
          </p:cNvPr>
          <p:cNvSpPr txBox="1"/>
          <p:nvPr/>
        </p:nvSpPr>
        <p:spPr>
          <a:xfrm>
            <a:off x="2882900" y="2655797"/>
            <a:ext cx="64262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7200" dirty="0">
                <a:solidFill>
                  <a:schemeClr val="bg1"/>
                </a:solidFill>
                <a:latin typeface="Angelina Demo" pitchFamily="2" charset="0"/>
              </a:rPr>
              <a:t>Your Channel Name</a:t>
            </a:r>
            <a:endParaRPr lang="en-ID" sz="7200" dirty="0">
              <a:solidFill>
                <a:schemeClr val="bg1"/>
              </a:solidFill>
              <a:latin typeface="Angelina Demo" pitchFamily="2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1F3B7FF-6B2C-4A63-B5AA-BBF35D38DDF3}"/>
              </a:ext>
            </a:extLst>
          </p:cNvPr>
          <p:cNvSpPr txBox="1"/>
          <p:nvPr/>
        </p:nvSpPr>
        <p:spPr>
          <a:xfrm>
            <a:off x="4083050" y="3740882"/>
            <a:ext cx="40259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>
                    <a:lumMod val="95000"/>
                  </a:schemeClr>
                </a:solidFill>
                <a:latin typeface="Montserrat" panose="02000505000000020004" pitchFamily="2" charset="0"/>
              </a:rPr>
              <a:t>Your Channel Tagline</a:t>
            </a:r>
            <a:endParaRPr lang="en-ID" dirty="0">
              <a:solidFill>
                <a:schemeClr val="bg1">
                  <a:lumMod val="95000"/>
                </a:schemeClr>
              </a:solidFill>
              <a:latin typeface="Montserrat" panose="02000505000000020004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7136846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</TotalTime>
  <Words>6</Words>
  <Application>Microsoft Office PowerPoint</Application>
  <PresentationFormat>Widescreen</PresentationFormat>
  <Paragraphs>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Angelina Demo</vt:lpstr>
      <vt:lpstr>Arial</vt:lpstr>
      <vt:lpstr>Calibri</vt:lpstr>
      <vt:lpstr>Calibri Light</vt:lpstr>
      <vt:lpstr>Montserrat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Gizka</dc:creator>
  <cp:lastModifiedBy>Gizka</cp:lastModifiedBy>
  <cp:revision>1</cp:revision>
  <dcterms:created xsi:type="dcterms:W3CDTF">2020-08-03T08:10:25Z</dcterms:created>
  <dcterms:modified xsi:type="dcterms:W3CDTF">2020-08-03T08:15:28Z</dcterms:modified>
</cp:coreProperties>
</file>